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54" r:id="rId3"/>
    <p:sldMasterId id="2147483657" r:id="rId4"/>
    <p:sldMasterId id="2147483673" r:id="rId5"/>
  </p:sldMasterIdLst>
  <p:notesMasterIdLst>
    <p:notesMasterId r:id="rId3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x="12192000" cy="6858000"/>
  <p:notesSz cx="6858000" cy="9144000"/>
  <p:embeddedFontLst>
    <p:embeddedFont>
      <p:font typeface="Roboto" panose="02000000000000000000" pitchFamily="2" charset="0"/>
      <p:regular r:id="rId36"/>
      <p:bold r:id="rId37"/>
      <p:italic r:id="rId38"/>
      <p:boldItalic r:id="rId39"/>
    </p:embeddedFont>
    <p:embeddedFont>
      <p:font typeface="Trebuchet MS" panose="020B060302020202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hV/Rkn4WHasyYEPPJtwYoC4fUc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C2EF9F-7119-4D54-98E0-4D1165EB7C3A}">
  <a:tblStyle styleId="{5CC2EF9F-7119-4D54-98E0-4D1165EB7C3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6000" y="812520"/>
            <a:ext cx="7127280" cy="40089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txBox="1">
            <a:spLocks noGrp="1"/>
          </p:cNvSpPr>
          <p:nvPr>
            <p:ph type="hdr" idx="3"/>
          </p:nvPr>
        </p:nvSpPr>
        <p:spPr>
          <a:xfrm>
            <a:off x="0" y="0"/>
            <a:ext cx="3280680" cy="5342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 name="Google Shape;6;n"/>
          <p:cNvSpPr txBox="1">
            <a:spLocks noGrp="1"/>
          </p:cNvSpPr>
          <p:nvPr>
            <p:ph type="dt" idx="10"/>
          </p:nvPr>
        </p:nvSpPr>
        <p:spPr>
          <a:xfrm>
            <a:off x="4278960" y="0"/>
            <a:ext cx="3280680" cy="534240"/>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10157400"/>
            <a:ext cx="3280680" cy="53424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278960" y="10157400"/>
            <a:ext cx="3280680" cy="53424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a:t>
            </a:fld>
            <a:endParaRPr sz="1400" b="0" i="0" u="none" strike="noStrike" cap="none">
              <a:solidFill>
                <a:srgbClr val="000000"/>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08" name="Google Shape;408;p1:notes"/>
          <p:cNvSpPr>
            <a:spLocks noGrp="1" noRot="1" noChangeAspect="1"/>
          </p:cNvSpPr>
          <p:nvPr>
            <p:ph type="sldImg" idx="2"/>
          </p:nvPr>
        </p:nvSpPr>
        <p:spPr>
          <a:xfrm>
            <a:off x="216000" y="812520"/>
            <a:ext cx="7127280" cy="40089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9: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9: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5" name="Google Shape;475;p10:notes"/>
          <p:cNvSpPr txBox="1">
            <a:spLocks noGrp="1"/>
          </p:cNvSpPr>
          <p:nvPr>
            <p:ph type="body" idx="1"/>
          </p:nvPr>
        </p:nvSpPr>
        <p:spPr>
          <a:xfrm>
            <a:off x="685800" y="4400640"/>
            <a:ext cx="5485680" cy="359964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None/>
            </a:pPr>
            <a:endParaRPr sz="1200" b="0" u="none" strike="noStrike">
              <a:solidFill>
                <a:schemeClr val="dk1"/>
              </a:solidFill>
              <a:latin typeface="Arial"/>
              <a:ea typeface="Arial"/>
              <a:cs typeface="Arial"/>
              <a:sym typeface="Arial"/>
            </a:endParaRPr>
          </a:p>
        </p:txBody>
      </p:sp>
      <p:sp>
        <p:nvSpPr>
          <p:cNvPr id="476" name="Google Shape;476;p10:notes"/>
          <p:cNvSpPr txBox="1">
            <a:spLocks noGrp="1"/>
          </p:cNvSpPr>
          <p:nvPr>
            <p:ph type="sldNum" idx="12"/>
          </p:nvPr>
        </p:nvSpPr>
        <p:spPr>
          <a:xfrm>
            <a:off x="3884760" y="8685360"/>
            <a:ext cx="2971080" cy="45792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Times New Roman"/>
              <a:buNone/>
            </a:pPr>
            <a:fld id="{00000000-1234-1234-1234-123412341234}" type="slidenum">
              <a:rPr lang="en-US" sz="1800" b="0" i="0" u="none" strike="noStrike" cap="none">
                <a:solidFill>
                  <a:srgbClr val="000000"/>
                </a:solidFill>
                <a:latin typeface="Times New Roman"/>
                <a:ea typeface="Times New Roman"/>
                <a:cs typeface="Times New Roman"/>
                <a:sym typeface="Times New Roman"/>
              </a:rPr>
              <a:t>11</a:t>
            </a:fld>
            <a:endParaRPr sz="18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11: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85" name="Google Shape;485;p11:notes"/>
          <p:cNvSpPr>
            <a:spLocks noGrp="1" noRot="1" noChangeAspect="1"/>
          </p:cNvSpPr>
          <p:nvPr>
            <p:ph type="sldImg" idx="2"/>
          </p:nvPr>
        </p:nvSpPr>
        <p:spPr>
          <a:xfrm>
            <a:off x="216000" y="812520"/>
            <a:ext cx="7127280" cy="40089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2: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93" name="Google Shape;493;p12: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3: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500" name="Google Shape;500;p13:notes"/>
          <p:cNvSpPr>
            <a:spLocks noGrp="1" noRot="1" noChangeAspect="1"/>
          </p:cNvSpPr>
          <p:nvPr>
            <p:ph type="sldImg" idx="2"/>
          </p:nvPr>
        </p:nvSpPr>
        <p:spPr>
          <a:xfrm>
            <a:off x="216000" y="812520"/>
            <a:ext cx="7127280" cy="40089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4: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508" name="Google Shape;508;p14:notes"/>
          <p:cNvSpPr>
            <a:spLocks noGrp="1" noRot="1" noChangeAspect="1"/>
          </p:cNvSpPr>
          <p:nvPr>
            <p:ph type="sldImg" idx="2"/>
          </p:nvPr>
        </p:nvSpPr>
        <p:spPr>
          <a:xfrm>
            <a:off x="216000" y="812520"/>
            <a:ext cx="7127280" cy="40089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15: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514" name="Google Shape;514;p15:notes"/>
          <p:cNvSpPr>
            <a:spLocks noGrp="1" noRot="1" noChangeAspect="1"/>
          </p:cNvSpPr>
          <p:nvPr>
            <p:ph type="sldImg" idx="2"/>
          </p:nvPr>
        </p:nvSpPr>
        <p:spPr>
          <a:xfrm>
            <a:off x="216000" y="812520"/>
            <a:ext cx="7127280" cy="40089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6: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521" name="Google Shape;521;p16: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17: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528" name="Google Shape;528;p17: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18: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546" name="Google Shape;546;p18: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15" name="Google Shape;415;p2: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19: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553" name="Google Shape;553;p19: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0: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559" name="Google Shape;559;p20:notes"/>
          <p:cNvSpPr>
            <a:spLocks noGrp="1" noRot="1" noChangeAspect="1"/>
          </p:cNvSpPr>
          <p:nvPr>
            <p:ph type="sldImg" idx="2"/>
          </p:nvPr>
        </p:nvSpPr>
        <p:spPr>
          <a:xfrm>
            <a:off x="216000" y="812520"/>
            <a:ext cx="7127280" cy="40089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21: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565" name="Google Shape;565;p21:notes"/>
          <p:cNvSpPr>
            <a:spLocks noGrp="1" noRot="1" noChangeAspect="1"/>
          </p:cNvSpPr>
          <p:nvPr>
            <p:ph type="sldImg" idx="2"/>
          </p:nvPr>
        </p:nvSpPr>
        <p:spPr>
          <a:xfrm>
            <a:off x="216000" y="812520"/>
            <a:ext cx="7127280" cy="40089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22: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583" name="Google Shape;583;p22:notes"/>
          <p:cNvSpPr>
            <a:spLocks noGrp="1" noRot="1" noChangeAspect="1"/>
          </p:cNvSpPr>
          <p:nvPr>
            <p:ph type="sldImg" idx="2"/>
          </p:nvPr>
        </p:nvSpPr>
        <p:spPr>
          <a:xfrm>
            <a:off x="216000" y="812520"/>
            <a:ext cx="7127280" cy="40089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3: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589" name="Google Shape;589;p23:notes"/>
          <p:cNvSpPr>
            <a:spLocks noGrp="1" noRot="1" noChangeAspect="1"/>
          </p:cNvSpPr>
          <p:nvPr>
            <p:ph type="sldImg" idx="2"/>
          </p:nvPr>
        </p:nvSpPr>
        <p:spPr>
          <a:xfrm>
            <a:off x="216000" y="812520"/>
            <a:ext cx="7127280" cy="40089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24: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596" name="Google Shape;596;p24:notes"/>
          <p:cNvSpPr>
            <a:spLocks noGrp="1" noRot="1" noChangeAspect="1"/>
          </p:cNvSpPr>
          <p:nvPr>
            <p:ph type="sldImg" idx="2"/>
          </p:nvPr>
        </p:nvSpPr>
        <p:spPr>
          <a:xfrm>
            <a:off x="216000" y="812520"/>
            <a:ext cx="7127280" cy="40089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25: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604" name="Google Shape;604;p25: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26: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611" name="Google Shape;611;p26: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27: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627" name="Google Shape;627;p27: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382970c0726_0_7:notes"/>
          <p:cNvSpPr txBox="1">
            <a:spLocks noGrp="1"/>
          </p:cNvSpPr>
          <p:nvPr>
            <p:ph type="body" idx="1"/>
          </p:nvPr>
        </p:nvSpPr>
        <p:spPr>
          <a:xfrm>
            <a:off x="685800" y="4343400"/>
            <a:ext cx="5486400" cy="411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33" name="Google Shape;633;g382970c072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827e04d44f_0_0:notes"/>
          <p:cNvSpPr txBox="1">
            <a:spLocks noGrp="1"/>
          </p:cNvSpPr>
          <p:nvPr>
            <p:ph type="body" idx="1"/>
          </p:nvPr>
        </p:nvSpPr>
        <p:spPr>
          <a:xfrm>
            <a:off x="756000" y="5078520"/>
            <a:ext cx="6047700" cy="4811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21" name="Google Shape;421;g3827e04d44f_0_0: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27" name="Google Shape;427;p3:notes"/>
          <p:cNvSpPr>
            <a:spLocks noGrp="1" noRot="1" noChangeAspect="1"/>
          </p:cNvSpPr>
          <p:nvPr>
            <p:ph type="sldImg" idx="2"/>
          </p:nvPr>
        </p:nvSpPr>
        <p:spPr>
          <a:xfrm>
            <a:off x="216000" y="812520"/>
            <a:ext cx="7127280" cy="40089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4: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5" name="Google Shape;435;p4: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5: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41" name="Google Shape;441;p5: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6: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48" name="Google Shape;448;p6: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7: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57" name="Google Shape;457;p7:notes"/>
          <p:cNvSpPr>
            <a:spLocks noGrp="1" noRot="1" noChangeAspect="1"/>
          </p:cNvSpPr>
          <p:nvPr>
            <p:ph type="sldImg" idx="2"/>
          </p:nvPr>
        </p:nvSpPr>
        <p:spPr>
          <a:xfrm>
            <a:off x="216000" y="812520"/>
            <a:ext cx="7127280" cy="40089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8: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62" name="Google Shape;462;p8:notes"/>
          <p:cNvSpPr>
            <a:spLocks noGrp="1" noRot="1" noChangeAspect="1"/>
          </p:cNvSpPr>
          <p:nvPr>
            <p:ph type="sldImg" idx="2"/>
          </p:nvPr>
        </p:nvSpPr>
        <p:spPr>
          <a:xfrm>
            <a:off x="216000" y="812520"/>
            <a:ext cx="7127280" cy="40089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677160" y="599040"/>
            <a:ext cx="8596080" cy="13410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subTitle" idx="1"/>
          </p:nvPr>
        </p:nvSpPr>
        <p:spPr>
          <a:xfrm>
            <a:off x="677160" y="2160720"/>
            <a:ext cx="8596080" cy="388008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0"/>
          <p:cNvSpPr txBox="1">
            <a:spLocks noGrp="1"/>
          </p:cNvSpPr>
          <p:nvPr>
            <p:ph type="ftr" idx="11"/>
          </p:nvPr>
        </p:nvSpPr>
        <p:spPr>
          <a:xfrm>
            <a:off x="677160" y="6041520"/>
            <a:ext cx="6296760" cy="36432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0"/>
          <p:cNvSpPr txBox="1">
            <a:spLocks noGrp="1"/>
          </p:cNvSpPr>
          <p:nvPr>
            <p:ph type="sldNum" idx="12"/>
          </p:nvPr>
        </p:nvSpPr>
        <p:spPr>
          <a:xfrm>
            <a:off x="8590680" y="6041520"/>
            <a:ext cx="682560" cy="36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42" name="Google Shape;42;p30"/>
          <p:cNvSpPr txBox="1">
            <a:spLocks noGrp="1"/>
          </p:cNvSpPr>
          <p:nvPr>
            <p:ph type="dt" idx="10"/>
          </p:nvPr>
        </p:nvSpPr>
        <p:spPr>
          <a:xfrm>
            <a:off x="7205040" y="6041520"/>
            <a:ext cx="911160" cy="36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cheda nome citazione">
  <p:cSld name="Scheda nome citazione">
    <p:bg>
      <p:bgPr>
        <a:solidFill>
          <a:schemeClr val="lt1"/>
        </a:solidFill>
        <a:effectLst/>
      </p:bgPr>
    </p:bg>
    <p:spTree>
      <p:nvGrpSpPr>
        <p:cNvPr id="1" name="Shape 172"/>
        <p:cNvGrpSpPr/>
        <p:nvPr/>
      </p:nvGrpSpPr>
      <p:grpSpPr>
        <a:xfrm>
          <a:off x="0" y="0"/>
          <a:ext cx="0" cy="0"/>
          <a:chOff x="0" y="0"/>
          <a:chExt cx="0" cy="0"/>
        </a:xfrm>
      </p:grpSpPr>
      <p:grpSp>
        <p:nvGrpSpPr>
          <p:cNvPr id="173" name="Google Shape;173;p43"/>
          <p:cNvGrpSpPr/>
          <p:nvPr/>
        </p:nvGrpSpPr>
        <p:grpSpPr>
          <a:xfrm>
            <a:off x="0" y="-8640"/>
            <a:ext cx="12191760" cy="6867000"/>
            <a:chOff x="0" y="-8640"/>
            <a:chExt cx="12191760" cy="6867000"/>
          </a:xfrm>
        </p:grpSpPr>
        <p:cxnSp>
          <p:nvCxnSpPr>
            <p:cNvPr id="174" name="Google Shape;174;p43"/>
            <p:cNvCxnSpPr/>
            <p:nvPr/>
          </p:nvCxnSpPr>
          <p:spPr>
            <a:xfrm>
              <a:off x="9370800" y="0"/>
              <a:ext cx="1219680" cy="6858360"/>
            </a:xfrm>
            <a:prstGeom prst="straightConnector1">
              <a:avLst/>
            </a:prstGeom>
            <a:noFill/>
            <a:ln w="9525" cap="flat" cmpd="sng">
              <a:solidFill>
                <a:srgbClr val="BFBFBF"/>
              </a:solidFill>
              <a:prstDash val="solid"/>
              <a:round/>
              <a:headEnd type="none" w="sm" len="sm"/>
              <a:tailEnd type="none" w="sm" len="sm"/>
            </a:ln>
          </p:spPr>
        </p:cxnSp>
        <p:cxnSp>
          <p:nvCxnSpPr>
            <p:cNvPr id="175" name="Google Shape;175;p43"/>
            <p:cNvCxnSpPr/>
            <p:nvPr/>
          </p:nvCxnSpPr>
          <p:spPr>
            <a:xfrm flipH="1">
              <a:off x="7425000" y="3681360"/>
              <a:ext cx="4763880" cy="3177000"/>
            </a:xfrm>
            <a:prstGeom prst="straightConnector1">
              <a:avLst/>
            </a:prstGeom>
            <a:noFill/>
            <a:ln w="9525" cap="flat" cmpd="sng">
              <a:solidFill>
                <a:srgbClr val="D8D8D8"/>
              </a:solidFill>
              <a:prstDash val="solid"/>
              <a:round/>
              <a:headEnd type="none" w="sm" len="sm"/>
              <a:tailEnd type="none" w="sm" len="sm"/>
            </a:ln>
          </p:spPr>
        </p:cxnSp>
        <p:sp>
          <p:nvSpPr>
            <p:cNvPr id="176" name="Google Shape;176;p43"/>
            <p:cNvSpPr/>
            <p:nvPr/>
          </p:nvSpPr>
          <p:spPr>
            <a:xfrm>
              <a:off x="9181440" y="-8640"/>
              <a:ext cx="3007080" cy="686628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7058"/>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77" name="Google Shape;177;p43"/>
            <p:cNvSpPr/>
            <p:nvPr/>
          </p:nvSpPr>
          <p:spPr>
            <a:xfrm>
              <a:off x="9603360" y="-8640"/>
              <a:ext cx="2588040" cy="686628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78" name="Google Shape;178;p43"/>
            <p:cNvSpPr/>
            <p:nvPr/>
          </p:nvSpPr>
          <p:spPr>
            <a:xfrm>
              <a:off x="8932320" y="3048120"/>
              <a:ext cx="3259440" cy="3809520"/>
            </a:xfrm>
            <a:prstGeom prst="triangle">
              <a:avLst>
                <a:gd name="adj" fmla="val 100000"/>
              </a:avLst>
            </a:prstGeom>
            <a:solidFill>
              <a:schemeClr val="accent2">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79" name="Google Shape;179;p43"/>
            <p:cNvSpPr/>
            <p:nvPr/>
          </p:nvSpPr>
          <p:spPr>
            <a:xfrm>
              <a:off x="9334440" y="-8640"/>
              <a:ext cx="2854080" cy="686628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F4F14">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80" name="Google Shape;180;p43"/>
            <p:cNvSpPr/>
            <p:nvPr/>
          </p:nvSpPr>
          <p:spPr>
            <a:xfrm>
              <a:off x="10898640" y="-8640"/>
              <a:ext cx="1289880" cy="686628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43AFE2">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1" name="Google Shape;181;p43"/>
            <p:cNvSpPr/>
            <p:nvPr/>
          </p:nvSpPr>
          <p:spPr>
            <a:xfrm>
              <a:off x="10938960" y="-8640"/>
              <a:ext cx="1249560" cy="686628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2352"/>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82" name="Google Shape;182;p43"/>
            <p:cNvSpPr/>
            <p:nvPr/>
          </p:nvSpPr>
          <p:spPr>
            <a:xfrm>
              <a:off x="10371600" y="3589920"/>
              <a:ext cx="1816920" cy="326772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83" name="Google Shape;183;p43"/>
            <p:cNvSpPr/>
            <p:nvPr/>
          </p:nvSpPr>
          <p:spPr>
            <a:xfrm>
              <a:off x="0" y="4013280"/>
              <a:ext cx="448200" cy="2844360"/>
            </a:xfrm>
            <a:prstGeom prst="triangle">
              <a:avLst>
                <a:gd name="adj" fmla="val 0"/>
              </a:avLst>
            </a:prstGeom>
            <a:solidFill>
              <a:schemeClr val="accent1">
                <a:alpha val="8235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184" name="Google Shape;184;p43"/>
          <p:cNvSpPr txBox="1">
            <a:spLocks noGrp="1"/>
          </p:cNvSpPr>
          <p:nvPr>
            <p:ph type="title"/>
          </p:nvPr>
        </p:nvSpPr>
        <p:spPr>
          <a:xfrm>
            <a:off x="931320" y="609480"/>
            <a:ext cx="8093880" cy="30222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5" name="Google Shape;185;p43"/>
          <p:cNvSpPr txBox="1">
            <a:spLocks noGrp="1"/>
          </p:cNvSpPr>
          <p:nvPr>
            <p:ph type="body" idx="1"/>
          </p:nvPr>
        </p:nvSpPr>
        <p:spPr>
          <a:xfrm>
            <a:off x="677160" y="4013280"/>
            <a:ext cx="8596440" cy="51372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6" name="Google Shape;186;p43"/>
          <p:cNvSpPr txBox="1">
            <a:spLocks noGrp="1"/>
          </p:cNvSpPr>
          <p:nvPr>
            <p:ph type="body" idx="2"/>
          </p:nvPr>
        </p:nvSpPr>
        <p:spPr>
          <a:xfrm>
            <a:off x="677160" y="4527360"/>
            <a:ext cx="8596440" cy="151344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7" name="Google Shape;187;p43"/>
          <p:cNvSpPr txBox="1">
            <a:spLocks noGrp="1"/>
          </p:cNvSpPr>
          <p:nvPr>
            <p:ph type="dt" idx="10"/>
          </p:nvPr>
        </p:nvSpPr>
        <p:spPr>
          <a:xfrm>
            <a:off x="7205040" y="6041520"/>
            <a:ext cx="91152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8" name="Google Shape;188;p43"/>
          <p:cNvSpPr txBox="1">
            <a:spLocks noGrp="1"/>
          </p:cNvSpPr>
          <p:nvPr>
            <p:ph type="ftr" idx="11"/>
          </p:nvPr>
        </p:nvSpPr>
        <p:spPr>
          <a:xfrm>
            <a:off x="677160" y="6041520"/>
            <a:ext cx="6297120" cy="36468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9" name="Google Shape;189;p43"/>
          <p:cNvSpPr txBox="1">
            <a:spLocks noGrp="1"/>
          </p:cNvSpPr>
          <p:nvPr>
            <p:ph type="sldNum" idx="12"/>
          </p:nvPr>
        </p:nvSpPr>
        <p:spPr>
          <a:xfrm>
            <a:off x="8590680" y="6041520"/>
            <a:ext cx="68292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
        <p:nvSpPr>
          <p:cNvPr id="190" name="Google Shape;190;p43"/>
          <p:cNvSpPr/>
          <p:nvPr/>
        </p:nvSpPr>
        <p:spPr>
          <a:xfrm>
            <a:off x="541800" y="790200"/>
            <a:ext cx="609120" cy="58428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43AFE2"/>
                </a:solidFill>
                <a:latin typeface="Arial"/>
                <a:ea typeface="Arial"/>
                <a:cs typeface="Arial"/>
                <a:sym typeface="Arial"/>
              </a:rPr>
              <a:t>“</a:t>
            </a:r>
            <a:endParaRPr sz="8000" b="0" i="0" u="none" strike="noStrike" cap="none">
              <a:solidFill>
                <a:srgbClr val="000000"/>
              </a:solidFill>
              <a:latin typeface="Arial"/>
              <a:ea typeface="Arial"/>
              <a:cs typeface="Arial"/>
              <a:sym typeface="Arial"/>
            </a:endParaRPr>
          </a:p>
        </p:txBody>
      </p:sp>
      <p:sp>
        <p:nvSpPr>
          <p:cNvPr id="191" name="Google Shape;191;p43"/>
          <p:cNvSpPr/>
          <p:nvPr/>
        </p:nvSpPr>
        <p:spPr>
          <a:xfrm>
            <a:off x="8893080" y="2886480"/>
            <a:ext cx="609120" cy="58428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43AFE2"/>
                </a:solidFill>
                <a:latin typeface="Arial"/>
                <a:ea typeface="Arial"/>
                <a:cs typeface="Arial"/>
                <a:sym typeface="Arial"/>
              </a:rPr>
              <a:t>”</a:t>
            </a:r>
            <a:endParaRPr sz="80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o o falso">
  <p:cSld name="Vero o falso">
    <p:bg>
      <p:bgPr>
        <a:solidFill>
          <a:schemeClr val="lt1"/>
        </a:solidFill>
        <a:effectLst/>
      </p:bgPr>
    </p:bg>
    <p:spTree>
      <p:nvGrpSpPr>
        <p:cNvPr id="1" name="Shape 192"/>
        <p:cNvGrpSpPr/>
        <p:nvPr/>
      </p:nvGrpSpPr>
      <p:grpSpPr>
        <a:xfrm>
          <a:off x="0" y="0"/>
          <a:ext cx="0" cy="0"/>
          <a:chOff x="0" y="0"/>
          <a:chExt cx="0" cy="0"/>
        </a:xfrm>
      </p:grpSpPr>
      <p:grpSp>
        <p:nvGrpSpPr>
          <p:cNvPr id="193" name="Google Shape;193;p44"/>
          <p:cNvGrpSpPr/>
          <p:nvPr/>
        </p:nvGrpSpPr>
        <p:grpSpPr>
          <a:xfrm>
            <a:off x="0" y="-8640"/>
            <a:ext cx="12191760" cy="6867000"/>
            <a:chOff x="0" y="-8640"/>
            <a:chExt cx="12191760" cy="6867000"/>
          </a:xfrm>
        </p:grpSpPr>
        <p:cxnSp>
          <p:nvCxnSpPr>
            <p:cNvPr id="194" name="Google Shape;194;p44"/>
            <p:cNvCxnSpPr/>
            <p:nvPr/>
          </p:nvCxnSpPr>
          <p:spPr>
            <a:xfrm>
              <a:off x="9370800" y="0"/>
              <a:ext cx="1219680" cy="6858360"/>
            </a:xfrm>
            <a:prstGeom prst="straightConnector1">
              <a:avLst/>
            </a:prstGeom>
            <a:noFill/>
            <a:ln w="9525" cap="flat" cmpd="sng">
              <a:solidFill>
                <a:srgbClr val="BFBFBF"/>
              </a:solidFill>
              <a:prstDash val="solid"/>
              <a:round/>
              <a:headEnd type="none" w="sm" len="sm"/>
              <a:tailEnd type="none" w="sm" len="sm"/>
            </a:ln>
          </p:spPr>
        </p:cxnSp>
        <p:cxnSp>
          <p:nvCxnSpPr>
            <p:cNvPr id="195" name="Google Shape;195;p44"/>
            <p:cNvCxnSpPr/>
            <p:nvPr/>
          </p:nvCxnSpPr>
          <p:spPr>
            <a:xfrm flipH="1">
              <a:off x="7425000" y="3681360"/>
              <a:ext cx="4763880" cy="3177000"/>
            </a:xfrm>
            <a:prstGeom prst="straightConnector1">
              <a:avLst/>
            </a:prstGeom>
            <a:noFill/>
            <a:ln w="9525" cap="flat" cmpd="sng">
              <a:solidFill>
                <a:srgbClr val="D8D8D8"/>
              </a:solidFill>
              <a:prstDash val="solid"/>
              <a:round/>
              <a:headEnd type="none" w="sm" len="sm"/>
              <a:tailEnd type="none" w="sm" len="sm"/>
            </a:ln>
          </p:spPr>
        </p:cxnSp>
        <p:sp>
          <p:nvSpPr>
            <p:cNvPr id="196" name="Google Shape;196;p44"/>
            <p:cNvSpPr/>
            <p:nvPr/>
          </p:nvSpPr>
          <p:spPr>
            <a:xfrm>
              <a:off x="9181440" y="-8640"/>
              <a:ext cx="3007080" cy="686628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7058"/>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97" name="Google Shape;197;p44"/>
            <p:cNvSpPr/>
            <p:nvPr/>
          </p:nvSpPr>
          <p:spPr>
            <a:xfrm>
              <a:off x="9603360" y="-8640"/>
              <a:ext cx="2588040" cy="686628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98" name="Google Shape;198;p44"/>
            <p:cNvSpPr/>
            <p:nvPr/>
          </p:nvSpPr>
          <p:spPr>
            <a:xfrm>
              <a:off x="8932320" y="3048120"/>
              <a:ext cx="3259440" cy="3809520"/>
            </a:xfrm>
            <a:prstGeom prst="triangle">
              <a:avLst>
                <a:gd name="adj" fmla="val 100000"/>
              </a:avLst>
            </a:prstGeom>
            <a:solidFill>
              <a:schemeClr val="accent2">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99" name="Google Shape;199;p44"/>
            <p:cNvSpPr/>
            <p:nvPr/>
          </p:nvSpPr>
          <p:spPr>
            <a:xfrm>
              <a:off x="9334440" y="-8640"/>
              <a:ext cx="2854080" cy="686628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F4F14">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00" name="Google Shape;200;p44"/>
            <p:cNvSpPr/>
            <p:nvPr/>
          </p:nvSpPr>
          <p:spPr>
            <a:xfrm>
              <a:off x="10898640" y="-8640"/>
              <a:ext cx="1289880" cy="686628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43AFE2">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1" name="Google Shape;201;p44"/>
            <p:cNvSpPr/>
            <p:nvPr/>
          </p:nvSpPr>
          <p:spPr>
            <a:xfrm>
              <a:off x="10938960" y="-8640"/>
              <a:ext cx="1249560" cy="686628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2352"/>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02" name="Google Shape;202;p44"/>
            <p:cNvSpPr/>
            <p:nvPr/>
          </p:nvSpPr>
          <p:spPr>
            <a:xfrm>
              <a:off x="10371600" y="3589920"/>
              <a:ext cx="1816920" cy="326772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03" name="Google Shape;203;p44"/>
            <p:cNvSpPr/>
            <p:nvPr/>
          </p:nvSpPr>
          <p:spPr>
            <a:xfrm>
              <a:off x="0" y="4013280"/>
              <a:ext cx="448200" cy="2844360"/>
            </a:xfrm>
            <a:prstGeom prst="triangle">
              <a:avLst>
                <a:gd name="adj" fmla="val 0"/>
              </a:avLst>
            </a:prstGeom>
            <a:solidFill>
              <a:schemeClr val="accent1">
                <a:alpha val="8235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204" name="Google Shape;204;p44"/>
          <p:cNvSpPr txBox="1">
            <a:spLocks noGrp="1"/>
          </p:cNvSpPr>
          <p:nvPr>
            <p:ph type="title"/>
          </p:nvPr>
        </p:nvSpPr>
        <p:spPr>
          <a:xfrm>
            <a:off x="685800" y="609480"/>
            <a:ext cx="8587800" cy="30222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5" name="Google Shape;205;p44"/>
          <p:cNvSpPr txBox="1">
            <a:spLocks noGrp="1"/>
          </p:cNvSpPr>
          <p:nvPr>
            <p:ph type="body" idx="1"/>
          </p:nvPr>
        </p:nvSpPr>
        <p:spPr>
          <a:xfrm>
            <a:off x="677160" y="4013280"/>
            <a:ext cx="8596440" cy="51372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6" name="Google Shape;206;p44"/>
          <p:cNvSpPr txBox="1">
            <a:spLocks noGrp="1"/>
          </p:cNvSpPr>
          <p:nvPr>
            <p:ph type="body" idx="2"/>
          </p:nvPr>
        </p:nvSpPr>
        <p:spPr>
          <a:xfrm>
            <a:off x="677160" y="4527360"/>
            <a:ext cx="8596440" cy="151344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7" name="Google Shape;207;p44"/>
          <p:cNvSpPr txBox="1">
            <a:spLocks noGrp="1"/>
          </p:cNvSpPr>
          <p:nvPr>
            <p:ph type="dt" idx="10"/>
          </p:nvPr>
        </p:nvSpPr>
        <p:spPr>
          <a:xfrm>
            <a:off x="7205040" y="6041520"/>
            <a:ext cx="91152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8" name="Google Shape;208;p44"/>
          <p:cNvSpPr txBox="1">
            <a:spLocks noGrp="1"/>
          </p:cNvSpPr>
          <p:nvPr>
            <p:ph type="ftr" idx="11"/>
          </p:nvPr>
        </p:nvSpPr>
        <p:spPr>
          <a:xfrm>
            <a:off x="677160" y="6041520"/>
            <a:ext cx="6297120" cy="36468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9" name="Google Shape;209;p44"/>
          <p:cNvSpPr txBox="1">
            <a:spLocks noGrp="1"/>
          </p:cNvSpPr>
          <p:nvPr>
            <p:ph type="sldNum" idx="12"/>
          </p:nvPr>
        </p:nvSpPr>
        <p:spPr>
          <a:xfrm>
            <a:off x="8590680" y="6041520"/>
            <a:ext cx="68292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_TEXT" type="vertTx">
  <p:cSld name="VERTICAL_TEXT">
    <p:bg>
      <p:bgPr>
        <a:solidFill>
          <a:schemeClr val="lt1"/>
        </a:solidFill>
        <a:effectLst/>
      </p:bgPr>
    </p:bg>
    <p:spTree>
      <p:nvGrpSpPr>
        <p:cNvPr id="1" name="Shape 210"/>
        <p:cNvGrpSpPr/>
        <p:nvPr/>
      </p:nvGrpSpPr>
      <p:grpSpPr>
        <a:xfrm>
          <a:off x="0" y="0"/>
          <a:ext cx="0" cy="0"/>
          <a:chOff x="0" y="0"/>
          <a:chExt cx="0" cy="0"/>
        </a:xfrm>
      </p:grpSpPr>
      <p:grpSp>
        <p:nvGrpSpPr>
          <p:cNvPr id="211" name="Google Shape;211;p45"/>
          <p:cNvGrpSpPr/>
          <p:nvPr/>
        </p:nvGrpSpPr>
        <p:grpSpPr>
          <a:xfrm>
            <a:off x="0" y="-8640"/>
            <a:ext cx="12191760" cy="6867000"/>
            <a:chOff x="0" y="-8640"/>
            <a:chExt cx="12191760" cy="6867000"/>
          </a:xfrm>
        </p:grpSpPr>
        <p:cxnSp>
          <p:nvCxnSpPr>
            <p:cNvPr id="212" name="Google Shape;212;p45"/>
            <p:cNvCxnSpPr/>
            <p:nvPr/>
          </p:nvCxnSpPr>
          <p:spPr>
            <a:xfrm>
              <a:off x="9370800" y="0"/>
              <a:ext cx="1219680" cy="6858360"/>
            </a:xfrm>
            <a:prstGeom prst="straightConnector1">
              <a:avLst/>
            </a:prstGeom>
            <a:noFill/>
            <a:ln w="9525" cap="flat" cmpd="sng">
              <a:solidFill>
                <a:srgbClr val="BFBFBF"/>
              </a:solidFill>
              <a:prstDash val="solid"/>
              <a:round/>
              <a:headEnd type="none" w="sm" len="sm"/>
              <a:tailEnd type="none" w="sm" len="sm"/>
            </a:ln>
          </p:spPr>
        </p:cxnSp>
        <p:cxnSp>
          <p:nvCxnSpPr>
            <p:cNvPr id="213" name="Google Shape;213;p45"/>
            <p:cNvCxnSpPr/>
            <p:nvPr/>
          </p:nvCxnSpPr>
          <p:spPr>
            <a:xfrm flipH="1">
              <a:off x="7425000" y="3681360"/>
              <a:ext cx="4763880" cy="3177000"/>
            </a:xfrm>
            <a:prstGeom prst="straightConnector1">
              <a:avLst/>
            </a:prstGeom>
            <a:noFill/>
            <a:ln w="9525" cap="flat" cmpd="sng">
              <a:solidFill>
                <a:srgbClr val="D8D8D8"/>
              </a:solidFill>
              <a:prstDash val="solid"/>
              <a:round/>
              <a:headEnd type="none" w="sm" len="sm"/>
              <a:tailEnd type="none" w="sm" len="sm"/>
            </a:ln>
          </p:spPr>
        </p:cxnSp>
        <p:sp>
          <p:nvSpPr>
            <p:cNvPr id="214" name="Google Shape;214;p45"/>
            <p:cNvSpPr/>
            <p:nvPr/>
          </p:nvSpPr>
          <p:spPr>
            <a:xfrm>
              <a:off x="9181440" y="-8640"/>
              <a:ext cx="3007080" cy="686628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7058"/>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15" name="Google Shape;215;p45"/>
            <p:cNvSpPr/>
            <p:nvPr/>
          </p:nvSpPr>
          <p:spPr>
            <a:xfrm>
              <a:off x="9603360" y="-8640"/>
              <a:ext cx="2588040" cy="686628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16" name="Google Shape;216;p45"/>
            <p:cNvSpPr/>
            <p:nvPr/>
          </p:nvSpPr>
          <p:spPr>
            <a:xfrm>
              <a:off x="8932320" y="3048120"/>
              <a:ext cx="3259440" cy="3809520"/>
            </a:xfrm>
            <a:prstGeom prst="triangle">
              <a:avLst>
                <a:gd name="adj" fmla="val 100000"/>
              </a:avLst>
            </a:prstGeom>
            <a:solidFill>
              <a:schemeClr val="accent2">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17" name="Google Shape;217;p45"/>
            <p:cNvSpPr/>
            <p:nvPr/>
          </p:nvSpPr>
          <p:spPr>
            <a:xfrm>
              <a:off x="9334440" y="-8640"/>
              <a:ext cx="2854080" cy="686628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F4F14">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18" name="Google Shape;218;p45"/>
            <p:cNvSpPr/>
            <p:nvPr/>
          </p:nvSpPr>
          <p:spPr>
            <a:xfrm>
              <a:off x="10898640" y="-8640"/>
              <a:ext cx="1289880" cy="686628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43AFE2">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9" name="Google Shape;219;p45"/>
            <p:cNvSpPr/>
            <p:nvPr/>
          </p:nvSpPr>
          <p:spPr>
            <a:xfrm>
              <a:off x="10938960" y="-8640"/>
              <a:ext cx="1249560" cy="686628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2352"/>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20" name="Google Shape;220;p45"/>
            <p:cNvSpPr/>
            <p:nvPr/>
          </p:nvSpPr>
          <p:spPr>
            <a:xfrm>
              <a:off x="10371600" y="3589920"/>
              <a:ext cx="1816920" cy="326772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21" name="Google Shape;221;p45"/>
            <p:cNvSpPr/>
            <p:nvPr/>
          </p:nvSpPr>
          <p:spPr>
            <a:xfrm>
              <a:off x="0" y="4013280"/>
              <a:ext cx="448200" cy="2844360"/>
            </a:xfrm>
            <a:prstGeom prst="triangle">
              <a:avLst>
                <a:gd name="adj" fmla="val 0"/>
              </a:avLst>
            </a:prstGeom>
            <a:solidFill>
              <a:schemeClr val="accent1">
                <a:alpha val="8235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222" name="Google Shape;222;p45"/>
          <p:cNvSpPr txBox="1">
            <a:spLocks noGrp="1"/>
          </p:cNvSpPr>
          <p:nvPr>
            <p:ph type="title"/>
          </p:nvPr>
        </p:nvSpPr>
        <p:spPr>
          <a:xfrm>
            <a:off x="677160" y="609480"/>
            <a:ext cx="8596440" cy="132048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3" name="Google Shape;223;p45"/>
          <p:cNvSpPr txBox="1">
            <a:spLocks noGrp="1"/>
          </p:cNvSpPr>
          <p:nvPr>
            <p:ph type="body" idx="1"/>
          </p:nvPr>
        </p:nvSpPr>
        <p:spPr>
          <a:xfrm rot="5400000">
            <a:off x="3035520" y="-197280"/>
            <a:ext cx="3880440" cy="859644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4" name="Google Shape;224;p45"/>
          <p:cNvSpPr txBox="1">
            <a:spLocks noGrp="1"/>
          </p:cNvSpPr>
          <p:nvPr>
            <p:ph type="dt" idx="10"/>
          </p:nvPr>
        </p:nvSpPr>
        <p:spPr>
          <a:xfrm>
            <a:off x="7205040" y="6041520"/>
            <a:ext cx="91152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5" name="Google Shape;225;p45"/>
          <p:cNvSpPr txBox="1">
            <a:spLocks noGrp="1"/>
          </p:cNvSpPr>
          <p:nvPr>
            <p:ph type="ftr" idx="11"/>
          </p:nvPr>
        </p:nvSpPr>
        <p:spPr>
          <a:xfrm>
            <a:off x="677160" y="6041520"/>
            <a:ext cx="6297120" cy="36468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6" name="Google Shape;226;p45"/>
          <p:cNvSpPr txBox="1">
            <a:spLocks noGrp="1"/>
          </p:cNvSpPr>
          <p:nvPr>
            <p:ph type="sldNum" idx="12"/>
          </p:nvPr>
        </p:nvSpPr>
        <p:spPr>
          <a:xfrm>
            <a:off x="8590680" y="6041520"/>
            <a:ext cx="68292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_TITLE_AND_VERTICAL_TEXT" type="vertTitleAndTx">
  <p:cSld name="VERTICAL_TITLE_AND_VERTICAL_TEXT">
    <p:bg>
      <p:bgPr>
        <a:solidFill>
          <a:schemeClr val="lt1"/>
        </a:solidFill>
        <a:effectLst/>
      </p:bgPr>
    </p:bg>
    <p:spTree>
      <p:nvGrpSpPr>
        <p:cNvPr id="1" name="Shape 227"/>
        <p:cNvGrpSpPr/>
        <p:nvPr/>
      </p:nvGrpSpPr>
      <p:grpSpPr>
        <a:xfrm>
          <a:off x="0" y="0"/>
          <a:ext cx="0" cy="0"/>
          <a:chOff x="0" y="0"/>
          <a:chExt cx="0" cy="0"/>
        </a:xfrm>
      </p:grpSpPr>
      <p:grpSp>
        <p:nvGrpSpPr>
          <p:cNvPr id="228" name="Google Shape;228;p46"/>
          <p:cNvGrpSpPr/>
          <p:nvPr/>
        </p:nvGrpSpPr>
        <p:grpSpPr>
          <a:xfrm>
            <a:off x="0" y="-8640"/>
            <a:ext cx="12191760" cy="6867000"/>
            <a:chOff x="0" y="-8640"/>
            <a:chExt cx="12191760" cy="6867000"/>
          </a:xfrm>
        </p:grpSpPr>
        <p:cxnSp>
          <p:nvCxnSpPr>
            <p:cNvPr id="229" name="Google Shape;229;p46"/>
            <p:cNvCxnSpPr/>
            <p:nvPr/>
          </p:nvCxnSpPr>
          <p:spPr>
            <a:xfrm>
              <a:off x="9370800" y="0"/>
              <a:ext cx="1219680" cy="6858360"/>
            </a:xfrm>
            <a:prstGeom prst="straightConnector1">
              <a:avLst/>
            </a:prstGeom>
            <a:noFill/>
            <a:ln w="9525" cap="flat" cmpd="sng">
              <a:solidFill>
                <a:srgbClr val="BFBFBF"/>
              </a:solidFill>
              <a:prstDash val="solid"/>
              <a:round/>
              <a:headEnd type="none" w="sm" len="sm"/>
              <a:tailEnd type="none" w="sm" len="sm"/>
            </a:ln>
          </p:spPr>
        </p:cxnSp>
        <p:cxnSp>
          <p:nvCxnSpPr>
            <p:cNvPr id="230" name="Google Shape;230;p46"/>
            <p:cNvCxnSpPr/>
            <p:nvPr/>
          </p:nvCxnSpPr>
          <p:spPr>
            <a:xfrm flipH="1">
              <a:off x="7425000" y="3681360"/>
              <a:ext cx="4763880" cy="3177000"/>
            </a:xfrm>
            <a:prstGeom prst="straightConnector1">
              <a:avLst/>
            </a:prstGeom>
            <a:noFill/>
            <a:ln w="9525" cap="flat" cmpd="sng">
              <a:solidFill>
                <a:srgbClr val="D8D8D8"/>
              </a:solidFill>
              <a:prstDash val="solid"/>
              <a:round/>
              <a:headEnd type="none" w="sm" len="sm"/>
              <a:tailEnd type="none" w="sm" len="sm"/>
            </a:ln>
          </p:spPr>
        </p:cxnSp>
        <p:sp>
          <p:nvSpPr>
            <p:cNvPr id="231" name="Google Shape;231;p46"/>
            <p:cNvSpPr/>
            <p:nvPr/>
          </p:nvSpPr>
          <p:spPr>
            <a:xfrm>
              <a:off x="9181440" y="-8640"/>
              <a:ext cx="3007080" cy="686628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7058"/>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32" name="Google Shape;232;p46"/>
            <p:cNvSpPr/>
            <p:nvPr/>
          </p:nvSpPr>
          <p:spPr>
            <a:xfrm>
              <a:off x="9603360" y="-8640"/>
              <a:ext cx="2588040" cy="686628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33" name="Google Shape;233;p46"/>
            <p:cNvSpPr/>
            <p:nvPr/>
          </p:nvSpPr>
          <p:spPr>
            <a:xfrm>
              <a:off x="8932320" y="3048120"/>
              <a:ext cx="3259440" cy="3809520"/>
            </a:xfrm>
            <a:prstGeom prst="triangle">
              <a:avLst>
                <a:gd name="adj" fmla="val 100000"/>
              </a:avLst>
            </a:prstGeom>
            <a:solidFill>
              <a:schemeClr val="accent2">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34" name="Google Shape;234;p46"/>
            <p:cNvSpPr/>
            <p:nvPr/>
          </p:nvSpPr>
          <p:spPr>
            <a:xfrm>
              <a:off x="9334440" y="-8640"/>
              <a:ext cx="2854080" cy="686628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F4F14">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35" name="Google Shape;235;p46"/>
            <p:cNvSpPr/>
            <p:nvPr/>
          </p:nvSpPr>
          <p:spPr>
            <a:xfrm>
              <a:off x="10898640" y="-8640"/>
              <a:ext cx="1289880" cy="686628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43AFE2">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6" name="Google Shape;236;p46"/>
            <p:cNvSpPr/>
            <p:nvPr/>
          </p:nvSpPr>
          <p:spPr>
            <a:xfrm>
              <a:off x="10938960" y="-8640"/>
              <a:ext cx="1249560" cy="686628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2352"/>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37" name="Google Shape;237;p46"/>
            <p:cNvSpPr/>
            <p:nvPr/>
          </p:nvSpPr>
          <p:spPr>
            <a:xfrm>
              <a:off x="10371600" y="3589920"/>
              <a:ext cx="1816920" cy="326772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38" name="Google Shape;238;p46"/>
            <p:cNvSpPr/>
            <p:nvPr/>
          </p:nvSpPr>
          <p:spPr>
            <a:xfrm>
              <a:off x="0" y="4013280"/>
              <a:ext cx="448200" cy="2844360"/>
            </a:xfrm>
            <a:prstGeom prst="triangle">
              <a:avLst>
                <a:gd name="adj" fmla="val 0"/>
              </a:avLst>
            </a:prstGeom>
            <a:solidFill>
              <a:schemeClr val="accent1">
                <a:alpha val="8235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239" name="Google Shape;239;p46"/>
          <p:cNvSpPr txBox="1">
            <a:spLocks noGrp="1"/>
          </p:cNvSpPr>
          <p:nvPr>
            <p:ph type="title"/>
          </p:nvPr>
        </p:nvSpPr>
        <p:spPr>
          <a:xfrm rot="5400000">
            <a:off x="5994720" y="2582640"/>
            <a:ext cx="5250960" cy="130428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0" name="Google Shape;240;p46"/>
          <p:cNvSpPr txBox="1">
            <a:spLocks noGrp="1"/>
          </p:cNvSpPr>
          <p:nvPr>
            <p:ph type="body" idx="1"/>
          </p:nvPr>
        </p:nvSpPr>
        <p:spPr>
          <a:xfrm rot="5400000">
            <a:off x="1581840" y="-294840"/>
            <a:ext cx="5250960" cy="705996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1" name="Google Shape;241;p46"/>
          <p:cNvSpPr txBox="1">
            <a:spLocks noGrp="1"/>
          </p:cNvSpPr>
          <p:nvPr>
            <p:ph type="dt" idx="10"/>
          </p:nvPr>
        </p:nvSpPr>
        <p:spPr>
          <a:xfrm>
            <a:off x="7205040" y="6041520"/>
            <a:ext cx="91152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2" name="Google Shape;242;p46"/>
          <p:cNvSpPr txBox="1">
            <a:spLocks noGrp="1"/>
          </p:cNvSpPr>
          <p:nvPr>
            <p:ph type="ftr" idx="11"/>
          </p:nvPr>
        </p:nvSpPr>
        <p:spPr>
          <a:xfrm>
            <a:off x="677160" y="6041520"/>
            <a:ext cx="6297120" cy="36468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3" name="Google Shape;243;p46"/>
          <p:cNvSpPr txBox="1">
            <a:spLocks noGrp="1"/>
          </p:cNvSpPr>
          <p:nvPr>
            <p:ph type="sldNum" idx="12"/>
          </p:nvPr>
        </p:nvSpPr>
        <p:spPr>
          <a:xfrm>
            <a:off x="8590680" y="6041520"/>
            <a:ext cx="68292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bg>
      <p:bgPr>
        <a:solidFill>
          <a:schemeClr val="lt1"/>
        </a:solidFill>
        <a:effectLst/>
      </p:bgPr>
    </p:bg>
    <p:spTree>
      <p:nvGrpSpPr>
        <p:cNvPr id="1" name="Shape 244"/>
        <p:cNvGrpSpPr/>
        <p:nvPr/>
      </p:nvGrpSpPr>
      <p:grpSpPr>
        <a:xfrm>
          <a:off x="0" y="0"/>
          <a:ext cx="0" cy="0"/>
          <a:chOff x="0" y="0"/>
          <a:chExt cx="0" cy="0"/>
        </a:xfrm>
      </p:grpSpPr>
      <p:grpSp>
        <p:nvGrpSpPr>
          <p:cNvPr id="245" name="Google Shape;245;p47"/>
          <p:cNvGrpSpPr/>
          <p:nvPr/>
        </p:nvGrpSpPr>
        <p:grpSpPr>
          <a:xfrm>
            <a:off x="0" y="-8640"/>
            <a:ext cx="12191760" cy="6867000"/>
            <a:chOff x="0" y="-8640"/>
            <a:chExt cx="12191760" cy="6867000"/>
          </a:xfrm>
        </p:grpSpPr>
        <p:cxnSp>
          <p:nvCxnSpPr>
            <p:cNvPr id="246" name="Google Shape;246;p47"/>
            <p:cNvCxnSpPr/>
            <p:nvPr/>
          </p:nvCxnSpPr>
          <p:spPr>
            <a:xfrm>
              <a:off x="9370800" y="0"/>
              <a:ext cx="1219680" cy="6858360"/>
            </a:xfrm>
            <a:prstGeom prst="straightConnector1">
              <a:avLst/>
            </a:prstGeom>
            <a:noFill/>
            <a:ln w="9525" cap="flat" cmpd="sng">
              <a:solidFill>
                <a:srgbClr val="BFBFBF"/>
              </a:solidFill>
              <a:prstDash val="solid"/>
              <a:round/>
              <a:headEnd type="none" w="sm" len="sm"/>
              <a:tailEnd type="none" w="sm" len="sm"/>
            </a:ln>
          </p:spPr>
        </p:cxnSp>
        <p:cxnSp>
          <p:nvCxnSpPr>
            <p:cNvPr id="247" name="Google Shape;247;p47"/>
            <p:cNvCxnSpPr/>
            <p:nvPr/>
          </p:nvCxnSpPr>
          <p:spPr>
            <a:xfrm flipH="1">
              <a:off x="7425000" y="3681360"/>
              <a:ext cx="4763880" cy="3177000"/>
            </a:xfrm>
            <a:prstGeom prst="straightConnector1">
              <a:avLst/>
            </a:prstGeom>
            <a:noFill/>
            <a:ln w="9525" cap="flat" cmpd="sng">
              <a:solidFill>
                <a:srgbClr val="D8D8D8"/>
              </a:solidFill>
              <a:prstDash val="solid"/>
              <a:round/>
              <a:headEnd type="none" w="sm" len="sm"/>
              <a:tailEnd type="none" w="sm" len="sm"/>
            </a:ln>
          </p:spPr>
        </p:cxnSp>
        <p:sp>
          <p:nvSpPr>
            <p:cNvPr id="248" name="Google Shape;248;p47"/>
            <p:cNvSpPr/>
            <p:nvPr/>
          </p:nvSpPr>
          <p:spPr>
            <a:xfrm>
              <a:off x="9181440" y="-8640"/>
              <a:ext cx="3007080" cy="686628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7058"/>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49" name="Google Shape;249;p47"/>
            <p:cNvSpPr/>
            <p:nvPr/>
          </p:nvSpPr>
          <p:spPr>
            <a:xfrm>
              <a:off x="9603360" y="-8640"/>
              <a:ext cx="2588040" cy="686628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50" name="Google Shape;250;p47"/>
            <p:cNvSpPr/>
            <p:nvPr/>
          </p:nvSpPr>
          <p:spPr>
            <a:xfrm>
              <a:off x="8932320" y="3048120"/>
              <a:ext cx="3259440" cy="3809520"/>
            </a:xfrm>
            <a:prstGeom prst="triangle">
              <a:avLst>
                <a:gd name="adj" fmla="val 100000"/>
              </a:avLst>
            </a:prstGeom>
            <a:solidFill>
              <a:schemeClr val="accent2">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51" name="Google Shape;251;p47"/>
            <p:cNvSpPr/>
            <p:nvPr/>
          </p:nvSpPr>
          <p:spPr>
            <a:xfrm>
              <a:off x="9334440" y="-8640"/>
              <a:ext cx="2854080" cy="686628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F4F14">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52" name="Google Shape;252;p47"/>
            <p:cNvSpPr/>
            <p:nvPr/>
          </p:nvSpPr>
          <p:spPr>
            <a:xfrm>
              <a:off x="10898640" y="-8640"/>
              <a:ext cx="1289880" cy="686628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43AFE2">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 name="Google Shape;253;p47"/>
            <p:cNvSpPr/>
            <p:nvPr/>
          </p:nvSpPr>
          <p:spPr>
            <a:xfrm>
              <a:off x="10938960" y="-8640"/>
              <a:ext cx="1249560" cy="686628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2352"/>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54" name="Google Shape;254;p47"/>
            <p:cNvSpPr/>
            <p:nvPr/>
          </p:nvSpPr>
          <p:spPr>
            <a:xfrm>
              <a:off x="10371600" y="3589920"/>
              <a:ext cx="1816920" cy="326772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55" name="Google Shape;255;p47"/>
            <p:cNvSpPr/>
            <p:nvPr/>
          </p:nvSpPr>
          <p:spPr>
            <a:xfrm>
              <a:off x="0" y="4013280"/>
              <a:ext cx="448200" cy="2844360"/>
            </a:xfrm>
            <a:prstGeom prst="triangle">
              <a:avLst>
                <a:gd name="adj" fmla="val 0"/>
              </a:avLst>
            </a:prstGeom>
            <a:solidFill>
              <a:schemeClr val="accent1">
                <a:alpha val="8235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256" name="Google Shape;256;p47"/>
          <p:cNvSpPr txBox="1">
            <a:spLocks noGrp="1"/>
          </p:cNvSpPr>
          <p:nvPr>
            <p:ph type="title"/>
          </p:nvPr>
        </p:nvSpPr>
        <p:spPr>
          <a:xfrm>
            <a:off x="677160" y="2700720"/>
            <a:ext cx="8596440" cy="182628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7" name="Google Shape;257;p47"/>
          <p:cNvSpPr txBox="1">
            <a:spLocks noGrp="1"/>
          </p:cNvSpPr>
          <p:nvPr>
            <p:ph type="body" idx="1"/>
          </p:nvPr>
        </p:nvSpPr>
        <p:spPr>
          <a:xfrm>
            <a:off x="677160" y="4527360"/>
            <a:ext cx="8596440" cy="86004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8" name="Google Shape;258;p47"/>
          <p:cNvSpPr txBox="1">
            <a:spLocks noGrp="1"/>
          </p:cNvSpPr>
          <p:nvPr>
            <p:ph type="dt" idx="10"/>
          </p:nvPr>
        </p:nvSpPr>
        <p:spPr>
          <a:xfrm>
            <a:off x="7205040" y="6041520"/>
            <a:ext cx="91152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9" name="Google Shape;259;p47"/>
          <p:cNvSpPr txBox="1">
            <a:spLocks noGrp="1"/>
          </p:cNvSpPr>
          <p:nvPr>
            <p:ph type="ftr" idx="11"/>
          </p:nvPr>
        </p:nvSpPr>
        <p:spPr>
          <a:xfrm>
            <a:off x="677160" y="6041520"/>
            <a:ext cx="6297120" cy="36468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0" name="Google Shape;260;p47"/>
          <p:cNvSpPr txBox="1">
            <a:spLocks noGrp="1"/>
          </p:cNvSpPr>
          <p:nvPr>
            <p:ph type="sldNum" idx="12"/>
          </p:nvPr>
        </p:nvSpPr>
        <p:spPr>
          <a:xfrm>
            <a:off x="8590680" y="6041520"/>
            <a:ext cx="68292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_OBJECTS" type="twoObj">
  <p:cSld name="TWO_OBJECTS">
    <p:bg>
      <p:bgPr>
        <a:solidFill>
          <a:schemeClr val="lt1"/>
        </a:solidFill>
        <a:effectLst/>
      </p:bgPr>
    </p:bg>
    <p:spTree>
      <p:nvGrpSpPr>
        <p:cNvPr id="1" name="Shape 261"/>
        <p:cNvGrpSpPr/>
        <p:nvPr/>
      </p:nvGrpSpPr>
      <p:grpSpPr>
        <a:xfrm>
          <a:off x="0" y="0"/>
          <a:ext cx="0" cy="0"/>
          <a:chOff x="0" y="0"/>
          <a:chExt cx="0" cy="0"/>
        </a:xfrm>
      </p:grpSpPr>
      <p:grpSp>
        <p:nvGrpSpPr>
          <p:cNvPr id="262" name="Google Shape;262;p48"/>
          <p:cNvGrpSpPr/>
          <p:nvPr/>
        </p:nvGrpSpPr>
        <p:grpSpPr>
          <a:xfrm>
            <a:off x="0" y="-8640"/>
            <a:ext cx="12191760" cy="6867000"/>
            <a:chOff x="0" y="-8640"/>
            <a:chExt cx="12191760" cy="6867000"/>
          </a:xfrm>
        </p:grpSpPr>
        <p:cxnSp>
          <p:nvCxnSpPr>
            <p:cNvPr id="263" name="Google Shape;263;p48"/>
            <p:cNvCxnSpPr/>
            <p:nvPr/>
          </p:nvCxnSpPr>
          <p:spPr>
            <a:xfrm>
              <a:off x="9370800" y="0"/>
              <a:ext cx="1219680" cy="6858360"/>
            </a:xfrm>
            <a:prstGeom prst="straightConnector1">
              <a:avLst/>
            </a:prstGeom>
            <a:noFill/>
            <a:ln w="9525" cap="flat" cmpd="sng">
              <a:solidFill>
                <a:srgbClr val="BFBFBF"/>
              </a:solidFill>
              <a:prstDash val="solid"/>
              <a:round/>
              <a:headEnd type="none" w="sm" len="sm"/>
              <a:tailEnd type="none" w="sm" len="sm"/>
            </a:ln>
          </p:spPr>
        </p:cxnSp>
        <p:cxnSp>
          <p:nvCxnSpPr>
            <p:cNvPr id="264" name="Google Shape;264;p48"/>
            <p:cNvCxnSpPr/>
            <p:nvPr/>
          </p:nvCxnSpPr>
          <p:spPr>
            <a:xfrm flipH="1">
              <a:off x="7425000" y="3681360"/>
              <a:ext cx="4763880" cy="3177000"/>
            </a:xfrm>
            <a:prstGeom prst="straightConnector1">
              <a:avLst/>
            </a:prstGeom>
            <a:noFill/>
            <a:ln w="9525" cap="flat" cmpd="sng">
              <a:solidFill>
                <a:srgbClr val="D8D8D8"/>
              </a:solidFill>
              <a:prstDash val="solid"/>
              <a:round/>
              <a:headEnd type="none" w="sm" len="sm"/>
              <a:tailEnd type="none" w="sm" len="sm"/>
            </a:ln>
          </p:spPr>
        </p:cxnSp>
        <p:sp>
          <p:nvSpPr>
            <p:cNvPr id="265" name="Google Shape;265;p48"/>
            <p:cNvSpPr/>
            <p:nvPr/>
          </p:nvSpPr>
          <p:spPr>
            <a:xfrm>
              <a:off x="9181440" y="-8640"/>
              <a:ext cx="3007080" cy="686628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7058"/>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66" name="Google Shape;266;p48"/>
            <p:cNvSpPr/>
            <p:nvPr/>
          </p:nvSpPr>
          <p:spPr>
            <a:xfrm>
              <a:off x="9603360" y="-8640"/>
              <a:ext cx="2588040" cy="686628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67" name="Google Shape;267;p48"/>
            <p:cNvSpPr/>
            <p:nvPr/>
          </p:nvSpPr>
          <p:spPr>
            <a:xfrm>
              <a:off x="8932320" y="3048120"/>
              <a:ext cx="3259440" cy="3809520"/>
            </a:xfrm>
            <a:prstGeom prst="triangle">
              <a:avLst>
                <a:gd name="adj" fmla="val 100000"/>
              </a:avLst>
            </a:prstGeom>
            <a:solidFill>
              <a:schemeClr val="accent2">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68" name="Google Shape;268;p48"/>
            <p:cNvSpPr/>
            <p:nvPr/>
          </p:nvSpPr>
          <p:spPr>
            <a:xfrm>
              <a:off x="9334440" y="-8640"/>
              <a:ext cx="2854080" cy="686628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F4F14">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69" name="Google Shape;269;p48"/>
            <p:cNvSpPr/>
            <p:nvPr/>
          </p:nvSpPr>
          <p:spPr>
            <a:xfrm>
              <a:off x="10898640" y="-8640"/>
              <a:ext cx="1289880" cy="686628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43AFE2">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0" name="Google Shape;270;p48"/>
            <p:cNvSpPr/>
            <p:nvPr/>
          </p:nvSpPr>
          <p:spPr>
            <a:xfrm>
              <a:off x="10938960" y="-8640"/>
              <a:ext cx="1249560" cy="686628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2352"/>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71" name="Google Shape;271;p48"/>
            <p:cNvSpPr/>
            <p:nvPr/>
          </p:nvSpPr>
          <p:spPr>
            <a:xfrm>
              <a:off x="10371600" y="3589920"/>
              <a:ext cx="1816920" cy="326772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2" name="Google Shape;272;p48"/>
            <p:cNvSpPr/>
            <p:nvPr/>
          </p:nvSpPr>
          <p:spPr>
            <a:xfrm>
              <a:off x="0" y="4013280"/>
              <a:ext cx="448200" cy="2844360"/>
            </a:xfrm>
            <a:prstGeom prst="triangle">
              <a:avLst>
                <a:gd name="adj" fmla="val 0"/>
              </a:avLst>
            </a:prstGeom>
            <a:solidFill>
              <a:schemeClr val="accent1">
                <a:alpha val="8235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273" name="Google Shape;273;p48"/>
          <p:cNvSpPr txBox="1">
            <a:spLocks noGrp="1"/>
          </p:cNvSpPr>
          <p:nvPr>
            <p:ph type="title"/>
          </p:nvPr>
        </p:nvSpPr>
        <p:spPr>
          <a:xfrm>
            <a:off x="677160" y="609480"/>
            <a:ext cx="8596440" cy="132048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4" name="Google Shape;274;p48"/>
          <p:cNvSpPr txBox="1">
            <a:spLocks noGrp="1"/>
          </p:cNvSpPr>
          <p:nvPr>
            <p:ph type="body" idx="1"/>
          </p:nvPr>
        </p:nvSpPr>
        <p:spPr>
          <a:xfrm>
            <a:off x="677160" y="2160720"/>
            <a:ext cx="4183560" cy="388044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5" name="Google Shape;275;p48"/>
          <p:cNvSpPr txBox="1">
            <a:spLocks noGrp="1"/>
          </p:cNvSpPr>
          <p:nvPr>
            <p:ph type="body" idx="2"/>
          </p:nvPr>
        </p:nvSpPr>
        <p:spPr>
          <a:xfrm>
            <a:off x="5090040" y="2160720"/>
            <a:ext cx="4183560" cy="388044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6" name="Google Shape;276;p48"/>
          <p:cNvSpPr txBox="1">
            <a:spLocks noGrp="1"/>
          </p:cNvSpPr>
          <p:nvPr>
            <p:ph type="dt" idx="10"/>
          </p:nvPr>
        </p:nvSpPr>
        <p:spPr>
          <a:xfrm>
            <a:off x="7205040" y="6041520"/>
            <a:ext cx="91152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7" name="Google Shape;277;p48"/>
          <p:cNvSpPr txBox="1">
            <a:spLocks noGrp="1"/>
          </p:cNvSpPr>
          <p:nvPr>
            <p:ph type="ftr" idx="11"/>
          </p:nvPr>
        </p:nvSpPr>
        <p:spPr>
          <a:xfrm>
            <a:off x="677160" y="6041520"/>
            <a:ext cx="6297120" cy="36468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8" name="Google Shape;278;p48"/>
          <p:cNvSpPr txBox="1">
            <a:spLocks noGrp="1"/>
          </p:cNvSpPr>
          <p:nvPr>
            <p:ph type="sldNum" idx="12"/>
          </p:nvPr>
        </p:nvSpPr>
        <p:spPr>
          <a:xfrm>
            <a:off x="8590680" y="6041520"/>
            <a:ext cx="68292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_OBJECTS_WITH_TEXT" type="twoTxTwoObj">
  <p:cSld name="TWO_OBJECTS_WITH_TEXT">
    <p:bg>
      <p:bgPr>
        <a:solidFill>
          <a:schemeClr val="lt1"/>
        </a:solidFill>
        <a:effectLst/>
      </p:bgPr>
    </p:bg>
    <p:spTree>
      <p:nvGrpSpPr>
        <p:cNvPr id="1" name="Shape 279"/>
        <p:cNvGrpSpPr/>
        <p:nvPr/>
      </p:nvGrpSpPr>
      <p:grpSpPr>
        <a:xfrm>
          <a:off x="0" y="0"/>
          <a:ext cx="0" cy="0"/>
          <a:chOff x="0" y="0"/>
          <a:chExt cx="0" cy="0"/>
        </a:xfrm>
      </p:grpSpPr>
      <p:grpSp>
        <p:nvGrpSpPr>
          <p:cNvPr id="280" name="Google Shape;280;p49"/>
          <p:cNvGrpSpPr/>
          <p:nvPr/>
        </p:nvGrpSpPr>
        <p:grpSpPr>
          <a:xfrm>
            <a:off x="0" y="-8640"/>
            <a:ext cx="12191760" cy="6867000"/>
            <a:chOff x="0" y="-8640"/>
            <a:chExt cx="12191760" cy="6867000"/>
          </a:xfrm>
        </p:grpSpPr>
        <p:cxnSp>
          <p:nvCxnSpPr>
            <p:cNvPr id="281" name="Google Shape;281;p49"/>
            <p:cNvCxnSpPr/>
            <p:nvPr/>
          </p:nvCxnSpPr>
          <p:spPr>
            <a:xfrm>
              <a:off x="9370800" y="0"/>
              <a:ext cx="1219680" cy="6858360"/>
            </a:xfrm>
            <a:prstGeom prst="straightConnector1">
              <a:avLst/>
            </a:prstGeom>
            <a:noFill/>
            <a:ln w="9525" cap="flat" cmpd="sng">
              <a:solidFill>
                <a:srgbClr val="BFBFBF"/>
              </a:solidFill>
              <a:prstDash val="solid"/>
              <a:round/>
              <a:headEnd type="none" w="sm" len="sm"/>
              <a:tailEnd type="none" w="sm" len="sm"/>
            </a:ln>
          </p:spPr>
        </p:cxnSp>
        <p:cxnSp>
          <p:nvCxnSpPr>
            <p:cNvPr id="282" name="Google Shape;282;p49"/>
            <p:cNvCxnSpPr/>
            <p:nvPr/>
          </p:nvCxnSpPr>
          <p:spPr>
            <a:xfrm flipH="1">
              <a:off x="7425000" y="3681360"/>
              <a:ext cx="4763880" cy="3177000"/>
            </a:xfrm>
            <a:prstGeom prst="straightConnector1">
              <a:avLst/>
            </a:prstGeom>
            <a:noFill/>
            <a:ln w="9525" cap="flat" cmpd="sng">
              <a:solidFill>
                <a:srgbClr val="D8D8D8"/>
              </a:solidFill>
              <a:prstDash val="solid"/>
              <a:round/>
              <a:headEnd type="none" w="sm" len="sm"/>
              <a:tailEnd type="none" w="sm" len="sm"/>
            </a:ln>
          </p:spPr>
        </p:cxnSp>
        <p:sp>
          <p:nvSpPr>
            <p:cNvPr id="283" name="Google Shape;283;p49"/>
            <p:cNvSpPr/>
            <p:nvPr/>
          </p:nvSpPr>
          <p:spPr>
            <a:xfrm>
              <a:off x="9181440" y="-8640"/>
              <a:ext cx="3007080" cy="686628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7058"/>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84" name="Google Shape;284;p49"/>
            <p:cNvSpPr/>
            <p:nvPr/>
          </p:nvSpPr>
          <p:spPr>
            <a:xfrm>
              <a:off x="9603360" y="-8640"/>
              <a:ext cx="2588040" cy="686628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85" name="Google Shape;285;p49"/>
            <p:cNvSpPr/>
            <p:nvPr/>
          </p:nvSpPr>
          <p:spPr>
            <a:xfrm>
              <a:off x="8932320" y="3048120"/>
              <a:ext cx="3259440" cy="3809520"/>
            </a:xfrm>
            <a:prstGeom prst="triangle">
              <a:avLst>
                <a:gd name="adj" fmla="val 100000"/>
              </a:avLst>
            </a:prstGeom>
            <a:solidFill>
              <a:schemeClr val="accent2">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86" name="Google Shape;286;p49"/>
            <p:cNvSpPr/>
            <p:nvPr/>
          </p:nvSpPr>
          <p:spPr>
            <a:xfrm>
              <a:off x="9334440" y="-8640"/>
              <a:ext cx="2854080" cy="686628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F4F14">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87" name="Google Shape;287;p49"/>
            <p:cNvSpPr/>
            <p:nvPr/>
          </p:nvSpPr>
          <p:spPr>
            <a:xfrm>
              <a:off x="10898640" y="-8640"/>
              <a:ext cx="1289880" cy="686628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43AFE2">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8" name="Google Shape;288;p49"/>
            <p:cNvSpPr/>
            <p:nvPr/>
          </p:nvSpPr>
          <p:spPr>
            <a:xfrm>
              <a:off x="10938960" y="-8640"/>
              <a:ext cx="1249560" cy="686628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2352"/>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89" name="Google Shape;289;p49"/>
            <p:cNvSpPr/>
            <p:nvPr/>
          </p:nvSpPr>
          <p:spPr>
            <a:xfrm>
              <a:off x="10371600" y="3589920"/>
              <a:ext cx="1816920" cy="326772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90" name="Google Shape;290;p49"/>
            <p:cNvSpPr/>
            <p:nvPr/>
          </p:nvSpPr>
          <p:spPr>
            <a:xfrm>
              <a:off x="0" y="4013280"/>
              <a:ext cx="448200" cy="2844360"/>
            </a:xfrm>
            <a:prstGeom prst="triangle">
              <a:avLst>
                <a:gd name="adj" fmla="val 0"/>
              </a:avLst>
            </a:prstGeom>
            <a:solidFill>
              <a:schemeClr val="accent1">
                <a:alpha val="8235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291" name="Google Shape;291;p49"/>
          <p:cNvSpPr txBox="1">
            <a:spLocks noGrp="1"/>
          </p:cNvSpPr>
          <p:nvPr>
            <p:ph type="title"/>
          </p:nvPr>
        </p:nvSpPr>
        <p:spPr>
          <a:xfrm>
            <a:off x="677160" y="609480"/>
            <a:ext cx="8596440" cy="132048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2" name="Google Shape;292;p49"/>
          <p:cNvSpPr txBox="1">
            <a:spLocks noGrp="1"/>
          </p:cNvSpPr>
          <p:nvPr>
            <p:ph type="body" idx="1"/>
          </p:nvPr>
        </p:nvSpPr>
        <p:spPr>
          <a:xfrm>
            <a:off x="675720" y="2161080"/>
            <a:ext cx="4185360" cy="5760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3" name="Google Shape;293;p49"/>
          <p:cNvSpPr txBox="1">
            <a:spLocks noGrp="1"/>
          </p:cNvSpPr>
          <p:nvPr>
            <p:ph type="body" idx="2"/>
          </p:nvPr>
        </p:nvSpPr>
        <p:spPr>
          <a:xfrm>
            <a:off x="675720" y="2737080"/>
            <a:ext cx="4185360" cy="330372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4" name="Google Shape;294;p49"/>
          <p:cNvSpPr txBox="1">
            <a:spLocks noGrp="1"/>
          </p:cNvSpPr>
          <p:nvPr>
            <p:ph type="body" idx="3"/>
          </p:nvPr>
        </p:nvSpPr>
        <p:spPr>
          <a:xfrm>
            <a:off x="5088240" y="2161080"/>
            <a:ext cx="4185360" cy="5760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5" name="Google Shape;295;p49"/>
          <p:cNvSpPr txBox="1">
            <a:spLocks noGrp="1"/>
          </p:cNvSpPr>
          <p:nvPr>
            <p:ph type="body" idx="4"/>
          </p:nvPr>
        </p:nvSpPr>
        <p:spPr>
          <a:xfrm>
            <a:off x="5088240" y="2737080"/>
            <a:ext cx="4185360" cy="330372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6" name="Google Shape;296;p49"/>
          <p:cNvSpPr txBox="1">
            <a:spLocks noGrp="1"/>
          </p:cNvSpPr>
          <p:nvPr>
            <p:ph type="dt" idx="10"/>
          </p:nvPr>
        </p:nvSpPr>
        <p:spPr>
          <a:xfrm>
            <a:off x="7205040" y="6041520"/>
            <a:ext cx="91152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7" name="Google Shape;297;p49"/>
          <p:cNvSpPr txBox="1">
            <a:spLocks noGrp="1"/>
          </p:cNvSpPr>
          <p:nvPr>
            <p:ph type="ftr" idx="11"/>
          </p:nvPr>
        </p:nvSpPr>
        <p:spPr>
          <a:xfrm>
            <a:off x="677160" y="6041520"/>
            <a:ext cx="6297120" cy="36468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8" name="Google Shape;298;p49"/>
          <p:cNvSpPr txBox="1">
            <a:spLocks noGrp="1"/>
          </p:cNvSpPr>
          <p:nvPr>
            <p:ph type="sldNum" idx="12"/>
          </p:nvPr>
        </p:nvSpPr>
        <p:spPr>
          <a:xfrm>
            <a:off x="8590680" y="6041520"/>
            <a:ext cx="68292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_ONLY" type="titleOnly">
  <p:cSld name="TITLE_ONLY">
    <p:bg>
      <p:bgPr>
        <a:solidFill>
          <a:schemeClr val="lt1"/>
        </a:solidFill>
        <a:effectLst/>
      </p:bgPr>
    </p:bg>
    <p:spTree>
      <p:nvGrpSpPr>
        <p:cNvPr id="1" name="Shape 299"/>
        <p:cNvGrpSpPr/>
        <p:nvPr/>
      </p:nvGrpSpPr>
      <p:grpSpPr>
        <a:xfrm>
          <a:off x="0" y="0"/>
          <a:ext cx="0" cy="0"/>
          <a:chOff x="0" y="0"/>
          <a:chExt cx="0" cy="0"/>
        </a:xfrm>
      </p:grpSpPr>
      <p:grpSp>
        <p:nvGrpSpPr>
          <p:cNvPr id="300" name="Google Shape;300;p50"/>
          <p:cNvGrpSpPr/>
          <p:nvPr/>
        </p:nvGrpSpPr>
        <p:grpSpPr>
          <a:xfrm>
            <a:off x="0" y="-8640"/>
            <a:ext cx="12191760" cy="6867000"/>
            <a:chOff x="0" y="-8640"/>
            <a:chExt cx="12191760" cy="6867000"/>
          </a:xfrm>
        </p:grpSpPr>
        <p:cxnSp>
          <p:nvCxnSpPr>
            <p:cNvPr id="301" name="Google Shape;301;p50"/>
            <p:cNvCxnSpPr/>
            <p:nvPr/>
          </p:nvCxnSpPr>
          <p:spPr>
            <a:xfrm>
              <a:off x="9370800" y="0"/>
              <a:ext cx="1219680" cy="6858360"/>
            </a:xfrm>
            <a:prstGeom prst="straightConnector1">
              <a:avLst/>
            </a:prstGeom>
            <a:noFill/>
            <a:ln w="9525" cap="flat" cmpd="sng">
              <a:solidFill>
                <a:srgbClr val="BFBFBF"/>
              </a:solidFill>
              <a:prstDash val="solid"/>
              <a:round/>
              <a:headEnd type="none" w="sm" len="sm"/>
              <a:tailEnd type="none" w="sm" len="sm"/>
            </a:ln>
          </p:spPr>
        </p:cxnSp>
        <p:cxnSp>
          <p:nvCxnSpPr>
            <p:cNvPr id="302" name="Google Shape;302;p50"/>
            <p:cNvCxnSpPr/>
            <p:nvPr/>
          </p:nvCxnSpPr>
          <p:spPr>
            <a:xfrm flipH="1">
              <a:off x="7425000" y="3681360"/>
              <a:ext cx="4763880" cy="3177000"/>
            </a:xfrm>
            <a:prstGeom prst="straightConnector1">
              <a:avLst/>
            </a:prstGeom>
            <a:noFill/>
            <a:ln w="9525" cap="flat" cmpd="sng">
              <a:solidFill>
                <a:srgbClr val="D8D8D8"/>
              </a:solidFill>
              <a:prstDash val="solid"/>
              <a:round/>
              <a:headEnd type="none" w="sm" len="sm"/>
              <a:tailEnd type="none" w="sm" len="sm"/>
            </a:ln>
          </p:spPr>
        </p:cxnSp>
        <p:sp>
          <p:nvSpPr>
            <p:cNvPr id="303" name="Google Shape;303;p50"/>
            <p:cNvSpPr/>
            <p:nvPr/>
          </p:nvSpPr>
          <p:spPr>
            <a:xfrm>
              <a:off x="9181440" y="-8640"/>
              <a:ext cx="3007080" cy="686628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7058"/>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04" name="Google Shape;304;p50"/>
            <p:cNvSpPr/>
            <p:nvPr/>
          </p:nvSpPr>
          <p:spPr>
            <a:xfrm>
              <a:off x="9603360" y="-8640"/>
              <a:ext cx="2588040" cy="686628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05" name="Google Shape;305;p50"/>
            <p:cNvSpPr/>
            <p:nvPr/>
          </p:nvSpPr>
          <p:spPr>
            <a:xfrm>
              <a:off x="8932320" y="3048120"/>
              <a:ext cx="3259440" cy="3809520"/>
            </a:xfrm>
            <a:prstGeom prst="triangle">
              <a:avLst>
                <a:gd name="adj" fmla="val 100000"/>
              </a:avLst>
            </a:prstGeom>
            <a:solidFill>
              <a:schemeClr val="accent2">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06" name="Google Shape;306;p50"/>
            <p:cNvSpPr/>
            <p:nvPr/>
          </p:nvSpPr>
          <p:spPr>
            <a:xfrm>
              <a:off x="9334440" y="-8640"/>
              <a:ext cx="2854080" cy="686628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F4F14">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07" name="Google Shape;307;p50"/>
            <p:cNvSpPr/>
            <p:nvPr/>
          </p:nvSpPr>
          <p:spPr>
            <a:xfrm>
              <a:off x="10898640" y="-8640"/>
              <a:ext cx="1289880" cy="686628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43AFE2">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8" name="Google Shape;308;p50"/>
            <p:cNvSpPr/>
            <p:nvPr/>
          </p:nvSpPr>
          <p:spPr>
            <a:xfrm>
              <a:off x="10938960" y="-8640"/>
              <a:ext cx="1249560" cy="686628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2352"/>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09" name="Google Shape;309;p50"/>
            <p:cNvSpPr/>
            <p:nvPr/>
          </p:nvSpPr>
          <p:spPr>
            <a:xfrm>
              <a:off x="10371600" y="3589920"/>
              <a:ext cx="1816920" cy="326772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10" name="Google Shape;310;p50"/>
            <p:cNvSpPr/>
            <p:nvPr/>
          </p:nvSpPr>
          <p:spPr>
            <a:xfrm>
              <a:off x="0" y="4013280"/>
              <a:ext cx="448200" cy="2844360"/>
            </a:xfrm>
            <a:prstGeom prst="triangle">
              <a:avLst>
                <a:gd name="adj" fmla="val 0"/>
              </a:avLst>
            </a:prstGeom>
            <a:solidFill>
              <a:schemeClr val="accent1">
                <a:alpha val="8235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311" name="Google Shape;311;p50"/>
          <p:cNvSpPr txBox="1">
            <a:spLocks noGrp="1"/>
          </p:cNvSpPr>
          <p:nvPr>
            <p:ph type="title"/>
          </p:nvPr>
        </p:nvSpPr>
        <p:spPr>
          <a:xfrm>
            <a:off x="677160" y="609480"/>
            <a:ext cx="8596440" cy="132048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2" name="Google Shape;312;p50"/>
          <p:cNvSpPr txBox="1">
            <a:spLocks noGrp="1"/>
          </p:cNvSpPr>
          <p:nvPr>
            <p:ph type="dt" idx="10"/>
          </p:nvPr>
        </p:nvSpPr>
        <p:spPr>
          <a:xfrm>
            <a:off x="7205040" y="6041520"/>
            <a:ext cx="91152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3" name="Google Shape;313;p50"/>
          <p:cNvSpPr txBox="1">
            <a:spLocks noGrp="1"/>
          </p:cNvSpPr>
          <p:nvPr>
            <p:ph type="ftr" idx="11"/>
          </p:nvPr>
        </p:nvSpPr>
        <p:spPr>
          <a:xfrm>
            <a:off x="677160" y="6041520"/>
            <a:ext cx="6297120" cy="36468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4" name="Google Shape;314;p50"/>
          <p:cNvSpPr txBox="1">
            <a:spLocks noGrp="1"/>
          </p:cNvSpPr>
          <p:nvPr>
            <p:ph type="sldNum" idx="12"/>
          </p:nvPr>
        </p:nvSpPr>
        <p:spPr>
          <a:xfrm>
            <a:off x="8590680" y="6041520"/>
            <a:ext cx="68292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p:cSld name="BLANK 2">
    <p:bg>
      <p:bgPr>
        <a:solidFill>
          <a:schemeClr val="lt1"/>
        </a:solidFill>
        <a:effectLst/>
      </p:bgPr>
    </p:bg>
    <p:spTree>
      <p:nvGrpSpPr>
        <p:cNvPr id="1" name="Shape 315"/>
        <p:cNvGrpSpPr/>
        <p:nvPr/>
      </p:nvGrpSpPr>
      <p:grpSpPr>
        <a:xfrm>
          <a:off x="0" y="0"/>
          <a:ext cx="0" cy="0"/>
          <a:chOff x="0" y="0"/>
          <a:chExt cx="0" cy="0"/>
        </a:xfrm>
      </p:grpSpPr>
      <p:grpSp>
        <p:nvGrpSpPr>
          <p:cNvPr id="316" name="Google Shape;316;p51"/>
          <p:cNvGrpSpPr/>
          <p:nvPr/>
        </p:nvGrpSpPr>
        <p:grpSpPr>
          <a:xfrm>
            <a:off x="0" y="-8640"/>
            <a:ext cx="12191760" cy="6867000"/>
            <a:chOff x="0" y="-8640"/>
            <a:chExt cx="12191760" cy="6867000"/>
          </a:xfrm>
        </p:grpSpPr>
        <p:cxnSp>
          <p:nvCxnSpPr>
            <p:cNvPr id="317" name="Google Shape;317;p51"/>
            <p:cNvCxnSpPr/>
            <p:nvPr/>
          </p:nvCxnSpPr>
          <p:spPr>
            <a:xfrm>
              <a:off x="9370800" y="0"/>
              <a:ext cx="1219680" cy="6858360"/>
            </a:xfrm>
            <a:prstGeom prst="straightConnector1">
              <a:avLst/>
            </a:prstGeom>
            <a:noFill/>
            <a:ln w="9525" cap="flat" cmpd="sng">
              <a:solidFill>
                <a:srgbClr val="BFBFBF"/>
              </a:solidFill>
              <a:prstDash val="solid"/>
              <a:round/>
              <a:headEnd type="none" w="sm" len="sm"/>
              <a:tailEnd type="none" w="sm" len="sm"/>
            </a:ln>
          </p:spPr>
        </p:cxnSp>
        <p:cxnSp>
          <p:nvCxnSpPr>
            <p:cNvPr id="318" name="Google Shape;318;p51"/>
            <p:cNvCxnSpPr/>
            <p:nvPr/>
          </p:nvCxnSpPr>
          <p:spPr>
            <a:xfrm flipH="1">
              <a:off x="7425000" y="3681360"/>
              <a:ext cx="4763880" cy="3177000"/>
            </a:xfrm>
            <a:prstGeom prst="straightConnector1">
              <a:avLst/>
            </a:prstGeom>
            <a:noFill/>
            <a:ln w="9525" cap="flat" cmpd="sng">
              <a:solidFill>
                <a:srgbClr val="D8D8D8"/>
              </a:solidFill>
              <a:prstDash val="solid"/>
              <a:round/>
              <a:headEnd type="none" w="sm" len="sm"/>
              <a:tailEnd type="none" w="sm" len="sm"/>
            </a:ln>
          </p:spPr>
        </p:cxnSp>
        <p:sp>
          <p:nvSpPr>
            <p:cNvPr id="319" name="Google Shape;319;p51"/>
            <p:cNvSpPr/>
            <p:nvPr/>
          </p:nvSpPr>
          <p:spPr>
            <a:xfrm>
              <a:off x="9181440" y="-8640"/>
              <a:ext cx="3007080" cy="686628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7058"/>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0" name="Google Shape;320;p51"/>
            <p:cNvSpPr/>
            <p:nvPr/>
          </p:nvSpPr>
          <p:spPr>
            <a:xfrm>
              <a:off x="9603360" y="-8640"/>
              <a:ext cx="2588040" cy="686628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1" name="Google Shape;321;p51"/>
            <p:cNvSpPr/>
            <p:nvPr/>
          </p:nvSpPr>
          <p:spPr>
            <a:xfrm>
              <a:off x="8932320" y="3048120"/>
              <a:ext cx="3259440" cy="3809520"/>
            </a:xfrm>
            <a:prstGeom prst="triangle">
              <a:avLst>
                <a:gd name="adj" fmla="val 100000"/>
              </a:avLst>
            </a:prstGeom>
            <a:solidFill>
              <a:schemeClr val="accent2">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22" name="Google Shape;322;p51"/>
            <p:cNvSpPr/>
            <p:nvPr/>
          </p:nvSpPr>
          <p:spPr>
            <a:xfrm>
              <a:off x="9334440" y="-8640"/>
              <a:ext cx="2854080" cy="686628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F4F14">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3" name="Google Shape;323;p51"/>
            <p:cNvSpPr/>
            <p:nvPr/>
          </p:nvSpPr>
          <p:spPr>
            <a:xfrm>
              <a:off x="10898640" y="-8640"/>
              <a:ext cx="1289880" cy="686628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43AFE2">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4" name="Google Shape;324;p51"/>
            <p:cNvSpPr/>
            <p:nvPr/>
          </p:nvSpPr>
          <p:spPr>
            <a:xfrm>
              <a:off x="10938960" y="-8640"/>
              <a:ext cx="1249560" cy="686628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2352"/>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5" name="Google Shape;325;p51"/>
            <p:cNvSpPr/>
            <p:nvPr/>
          </p:nvSpPr>
          <p:spPr>
            <a:xfrm>
              <a:off x="10371600" y="3589920"/>
              <a:ext cx="1816920" cy="326772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26" name="Google Shape;326;p51"/>
            <p:cNvSpPr/>
            <p:nvPr/>
          </p:nvSpPr>
          <p:spPr>
            <a:xfrm>
              <a:off x="0" y="4013280"/>
              <a:ext cx="448200" cy="2844360"/>
            </a:xfrm>
            <a:prstGeom prst="triangle">
              <a:avLst>
                <a:gd name="adj" fmla="val 0"/>
              </a:avLst>
            </a:prstGeom>
            <a:solidFill>
              <a:schemeClr val="accent1">
                <a:alpha val="8235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327" name="Google Shape;327;p51"/>
          <p:cNvSpPr txBox="1">
            <a:spLocks noGrp="1"/>
          </p:cNvSpPr>
          <p:nvPr>
            <p:ph type="dt" idx="10"/>
          </p:nvPr>
        </p:nvSpPr>
        <p:spPr>
          <a:xfrm>
            <a:off x="7205040" y="6041520"/>
            <a:ext cx="91152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8" name="Google Shape;328;p51"/>
          <p:cNvSpPr txBox="1">
            <a:spLocks noGrp="1"/>
          </p:cNvSpPr>
          <p:nvPr>
            <p:ph type="ftr" idx="11"/>
          </p:nvPr>
        </p:nvSpPr>
        <p:spPr>
          <a:xfrm>
            <a:off x="677160" y="6041520"/>
            <a:ext cx="6297120" cy="36468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9" name="Google Shape;329;p51"/>
          <p:cNvSpPr txBox="1">
            <a:spLocks noGrp="1"/>
          </p:cNvSpPr>
          <p:nvPr>
            <p:ph type="sldNum" idx="12"/>
          </p:nvPr>
        </p:nvSpPr>
        <p:spPr>
          <a:xfrm>
            <a:off x="8590680" y="6041520"/>
            <a:ext cx="68292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BJECT_WITH_CAPTION_TEXT" type="objTx">
  <p:cSld name="OBJECT_WITH_CAPTION_TEXT">
    <p:bg>
      <p:bgPr>
        <a:solidFill>
          <a:schemeClr val="lt1"/>
        </a:solidFill>
        <a:effectLst/>
      </p:bgPr>
    </p:bg>
    <p:spTree>
      <p:nvGrpSpPr>
        <p:cNvPr id="1" name="Shape 330"/>
        <p:cNvGrpSpPr/>
        <p:nvPr/>
      </p:nvGrpSpPr>
      <p:grpSpPr>
        <a:xfrm>
          <a:off x="0" y="0"/>
          <a:ext cx="0" cy="0"/>
          <a:chOff x="0" y="0"/>
          <a:chExt cx="0" cy="0"/>
        </a:xfrm>
      </p:grpSpPr>
      <p:grpSp>
        <p:nvGrpSpPr>
          <p:cNvPr id="331" name="Google Shape;331;p52"/>
          <p:cNvGrpSpPr/>
          <p:nvPr/>
        </p:nvGrpSpPr>
        <p:grpSpPr>
          <a:xfrm>
            <a:off x="0" y="-8640"/>
            <a:ext cx="12191760" cy="6867000"/>
            <a:chOff x="0" y="-8640"/>
            <a:chExt cx="12191760" cy="6867000"/>
          </a:xfrm>
        </p:grpSpPr>
        <p:cxnSp>
          <p:nvCxnSpPr>
            <p:cNvPr id="332" name="Google Shape;332;p52"/>
            <p:cNvCxnSpPr/>
            <p:nvPr/>
          </p:nvCxnSpPr>
          <p:spPr>
            <a:xfrm>
              <a:off x="9370800" y="0"/>
              <a:ext cx="1219680" cy="6858360"/>
            </a:xfrm>
            <a:prstGeom prst="straightConnector1">
              <a:avLst/>
            </a:prstGeom>
            <a:noFill/>
            <a:ln w="9525" cap="flat" cmpd="sng">
              <a:solidFill>
                <a:srgbClr val="BFBFBF"/>
              </a:solidFill>
              <a:prstDash val="solid"/>
              <a:round/>
              <a:headEnd type="none" w="sm" len="sm"/>
              <a:tailEnd type="none" w="sm" len="sm"/>
            </a:ln>
          </p:spPr>
        </p:cxnSp>
        <p:cxnSp>
          <p:nvCxnSpPr>
            <p:cNvPr id="333" name="Google Shape;333;p52"/>
            <p:cNvCxnSpPr/>
            <p:nvPr/>
          </p:nvCxnSpPr>
          <p:spPr>
            <a:xfrm flipH="1">
              <a:off x="7425000" y="3681360"/>
              <a:ext cx="4763880" cy="3177000"/>
            </a:xfrm>
            <a:prstGeom prst="straightConnector1">
              <a:avLst/>
            </a:prstGeom>
            <a:noFill/>
            <a:ln w="9525" cap="flat" cmpd="sng">
              <a:solidFill>
                <a:srgbClr val="D8D8D8"/>
              </a:solidFill>
              <a:prstDash val="solid"/>
              <a:round/>
              <a:headEnd type="none" w="sm" len="sm"/>
              <a:tailEnd type="none" w="sm" len="sm"/>
            </a:ln>
          </p:spPr>
        </p:cxnSp>
        <p:sp>
          <p:nvSpPr>
            <p:cNvPr id="334" name="Google Shape;334;p52"/>
            <p:cNvSpPr/>
            <p:nvPr/>
          </p:nvSpPr>
          <p:spPr>
            <a:xfrm>
              <a:off x="9181440" y="-8640"/>
              <a:ext cx="3007080" cy="686628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7058"/>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35" name="Google Shape;335;p52"/>
            <p:cNvSpPr/>
            <p:nvPr/>
          </p:nvSpPr>
          <p:spPr>
            <a:xfrm>
              <a:off x="9603360" y="-8640"/>
              <a:ext cx="2588040" cy="686628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36" name="Google Shape;336;p52"/>
            <p:cNvSpPr/>
            <p:nvPr/>
          </p:nvSpPr>
          <p:spPr>
            <a:xfrm>
              <a:off x="8932320" y="3048120"/>
              <a:ext cx="3259440" cy="3809520"/>
            </a:xfrm>
            <a:prstGeom prst="triangle">
              <a:avLst>
                <a:gd name="adj" fmla="val 100000"/>
              </a:avLst>
            </a:prstGeom>
            <a:solidFill>
              <a:schemeClr val="accent2">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37" name="Google Shape;337;p52"/>
            <p:cNvSpPr/>
            <p:nvPr/>
          </p:nvSpPr>
          <p:spPr>
            <a:xfrm>
              <a:off x="9334440" y="-8640"/>
              <a:ext cx="2854080" cy="686628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F4F14">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38" name="Google Shape;338;p52"/>
            <p:cNvSpPr/>
            <p:nvPr/>
          </p:nvSpPr>
          <p:spPr>
            <a:xfrm>
              <a:off x="10898640" y="-8640"/>
              <a:ext cx="1289880" cy="686628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43AFE2">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9" name="Google Shape;339;p52"/>
            <p:cNvSpPr/>
            <p:nvPr/>
          </p:nvSpPr>
          <p:spPr>
            <a:xfrm>
              <a:off x="10938960" y="-8640"/>
              <a:ext cx="1249560" cy="686628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2352"/>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40" name="Google Shape;340;p52"/>
            <p:cNvSpPr/>
            <p:nvPr/>
          </p:nvSpPr>
          <p:spPr>
            <a:xfrm>
              <a:off x="10371600" y="3589920"/>
              <a:ext cx="1816920" cy="326772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41" name="Google Shape;341;p52"/>
            <p:cNvSpPr/>
            <p:nvPr/>
          </p:nvSpPr>
          <p:spPr>
            <a:xfrm>
              <a:off x="0" y="4013280"/>
              <a:ext cx="448200" cy="2844360"/>
            </a:xfrm>
            <a:prstGeom prst="triangle">
              <a:avLst>
                <a:gd name="adj" fmla="val 0"/>
              </a:avLst>
            </a:prstGeom>
            <a:solidFill>
              <a:schemeClr val="accent1">
                <a:alpha val="8235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342" name="Google Shape;342;p52"/>
          <p:cNvSpPr txBox="1">
            <a:spLocks noGrp="1"/>
          </p:cNvSpPr>
          <p:nvPr>
            <p:ph type="title"/>
          </p:nvPr>
        </p:nvSpPr>
        <p:spPr>
          <a:xfrm>
            <a:off x="677160" y="1498680"/>
            <a:ext cx="3854160" cy="127800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3" name="Google Shape;343;p52"/>
          <p:cNvSpPr txBox="1">
            <a:spLocks noGrp="1"/>
          </p:cNvSpPr>
          <p:nvPr>
            <p:ph type="body" idx="1"/>
          </p:nvPr>
        </p:nvSpPr>
        <p:spPr>
          <a:xfrm>
            <a:off x="4760640" y="514800"/>
            <a:ext cx="4513320" cy="55260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4" name="Google Shape;344;p52"/>
          <p:cNvSpPr txBox="1">
            <a:spLocks noGrp="1"/>
          </p:cNvSpPr>
          <p:nvPr>
            <p:ph type="body" idx="2"/>
          </p:nvPr>
        </p:nvSpPr>
        <p:spPr>
          <a:xfrm>
            <a:off x="677160" y="2777040"/>
            <a:ext cx="3854160" cy="258408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5" name="Google Shape;345;p52"/>
          <p:cNvSpPr txBox="1">
            <a:spLocks noGrp="1"/>
          </p:cNvSpPr>
          <p:nvPr>
            <p:ph type="dt" idx="10"/>
          </p:nvPr>
        </p:nvSpPr>
        <p:spPr>
          <a:xfrm>
            <a:off x="7205040" y="6041520"/>
            <a:ext cx="91152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6" name="Google Shape;346;p52"/>
          <p:cNvSpPr txBox="1">
            <a:spLocks noGrp="1"/>
          </p:cNvSpPr>
          <p:nvPr>
            <p:ph type="ftr" idx="11"/>
          </p:nvPr>
        </p:nvSpPr>
        <p:spPr>
          <a:xfrm>
            <a:off x="677160" y="6041520"/>
            <a:ext cx="6297120" cy="36468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7" name="Google Shape;347;p52"/>
          <p:cNvSpPr txBox="1">
            <a:spLocks noGrp="1"/>
          </p:cNvSpPr>
          <p:nvPr>
            <p:ph type="sldNum" idx="12"/>
          </p:nvPr>
        </p:nvSpPr>
        <p:spPr>
          <a:xfrm>
            <a:off x="8590680" y="6041520"/>
            <a:ext cx="68292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redefinito" type="obj">
  <p:cSld name="OBJECT">
    <p:spTree>
      <p:nvGrpSpPr>
        <p:cNvPr id="1" name="Shape 60"/>
        <p:cNvGrpSpPr/>
        <p:nvPr/>
      </p:nvGrpSpPr>
      <p:grpSpPr>
        <a:xfrm>
          <a:off x="0" y="0"/>
          <a:ext cx="0" cy="0"/>
          <a:chOff x="0" y="0"/>
          <a:chExt cx="0" cy="0"/>
        </a:xfrm>
      </p:grpSpPr>
      <p:sp>
        <p:nvSpPr>
          <p:cNvPr id="61" name="Google Shape;61;p32"/>
          <p:cNvSpPr txBox="1">
            <a:spLocks noGrp="1"/>
          </p:cNvSpPr>
          <p:nvPr>
            <p:ph type="title"/>
          </p:nvPr>
        </p:nvSpPr>
        <p:spPr>
          <a:xfrm>
            <a:off x="677160" y="599040"/>
            <a:ext cx="8596080" cy="13410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2"/>
          <p:cNvSpPr txBox="1">
            <a:spLocks noGrp="1"/>
          </p:cNvSpPr>
          <p:nvPr>
            <p:ph type="body" idx="1"/>
          </p:nvPr>
        </p:nvSpPr>
        <p:spPr>
          <a:xfrm>
            <a:off x="677160" y="2160720"/>
            <a:ext cx="8596080" cy="388008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3" name="Google Shape;63;p32"/>
          <p:cNvSpPr txBox="1">
            <a:spLocks noGrp="1"/>
          </p:cNvSpPr>
          <p:nvPr>
            <p:ph type="ftr" idx="11"/>
          </p:nvPr>
        </p:nvSpPr>
        <p:spPr>
          <a:xfrm>
            <a:off x="677160" y="6041520"/>
            <a:ext cx="6296760" cy="36432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2"/>
          <p:cNvSpPr txBox="1">
            <a:spLocks noGrp="1"/>
          </p:cNvSpPr>
          <p:nvPr>
            <p:ph type="sldNum" idx="12"/>
          </p:nvPr>
        </p:nvSpPr>
        <p:spPr>
          <a:xfrm>
            <a:off x="8590680" y="6041520"/>
            <a:ext cx="682560" cy="36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65" name="Google Shape;65;p32"/>
          <p:cNvSpPr txBox="1">
            <a:spLocks noGrp="1"/>
          </p:cNvSpPr>
          <p:nvPr>
            <p:ph type="dt" idx="10"/>
          </p:nvPr>
        </p:nvSpPr>
        <p:spPr>
          <a:xfrm>
            <a:off x="7205040" y="6041520"/>
            <a:ext cx="911160" cy="36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_WITH_CAPTION_TEXT" type="picTx">
  <p:cSld name="PICTURE_WITH_CAPTION_TEXT">
    <p:bg>
      <p:bgPr>
        <a:solidFill>
          <a:schemeClr val="lt1"/>
        </a:solidFill>
        <a:effectLst/>
      </p:bgPr>
    </p:bg>
    <p:spTree>
      <p:nvGrpSpPr>
        <p:cNvPr id="1" name="Shape 348"/>
        <p:cNvGrpSpPr/>
        <p:nvPr/>
      </p:nvGrpSpPr>
      <p:grpSpPr>
        <a:xfrm>
          <a:off x="0" y="0"/>
          <a:ext cx="0" cy="0"/>
          <a:chOff x="0" y="0"/>
          <a:chExt cx="0" cy="0"/>
        </a:xfrm>
      </p:grpSpPr>
      <p:grpSp>
        <p:nvGrpSpPr>
          <p:cNvPr id="349" name="Google Shape;349;p53"/>
          <p:cNvGrpSpPr/>
          <p:nvPr/>
        </p:nvGrpSpPr>
        <p:grpSpPr>
          <a:xfrm>
            <a:off x="0" y="-8640"/>
            <a:ext cx="12191760" cy="6867000"/>
            <a:chOff x="0" y="-8640"/>
            <a:chExt cx="12191760" cy="6867000"/>
          </a:xfrm>
        </p:grpSpPr>
        <p:cxnSp>
          <p:nvCxnSpPr>
            <p:cNvPr id="350" name="Google Shape;350;p53"/>
            <p:cNvCxnSpPr/>
            <p:nvPr/>
          </p:nvCxnSpPr>
          <p:spPr>
            <a:xfrm>
              <a:off x="9370800" y="0"/>
              <a:ext cx="1219680" cy="6858360"/>
            </a:xfrm>
            <a:prstGeom prst="straightConnector1">
              <a:avLst/>
            </a:prstGeom>
            <a:noFill/>
            <a:ln w="9525" cap="flat" cmpd="sng">
              <a:solidFill>
                <a:srgbClr val="BFBFBF"/>
              </a:solidFill>
              <a:prstDash val="solid"/>
              <a:round/>
              <a:headEnd type="none" w="sm" len="sm"/>
              <a:tailEnd type="none" w="sm" len="sm"/>
            </a:ln>
          </p:spPr>
        </p:cxnSp>
        <p:cxnSp>
          <p:nvCxnSpPr>
            <p:cNvPr id="351" name="Google Shape;351;p53"/>
            <p:cNvCxnSpPr/>
            <p:nvPr/>
          </p:nvCxnSpPr>
          <p:spPr>
            <a:xfrm flipH="1">
              <a:off x="7425000" y="3681360"/>
              <a:ext cx="4763880" cy="3177000"/>
            </a:xfrm>
            <a:prstGeom prst="straightConnector1">
              <a:avLst/>
            </a:prstGeom>
            <a:noFill/>
            <a:ln w="9525" cap="flat" cmpd="sng">
              <a:solidFill>
                <a:srgbClr val="D8D8D8"/>
              </a:solidFill>
              <a:prstDash val="solid"/>
              <a:round/>
              <a:headEnd type="none" w="sm" len="sm"/>
              <a:tailEnd type="none" w="sm" len="sm"/>
            </a:ln>
          </p:spPr>
        </p:cxnSp>
        <p:sp>
          <p:nvSpPr>
            <p:cNvPr id="352" name="Google Shape;352;p53"/>
            <p:cNvSpPr/>
            <p:nvPr/>
          </p:nvSpPr>
          <p:spPr>
            <a:xfrm>
              <a:off x="9181440" y="-8640"/>
              <a:ext cx="3007080" cy="686628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7058"/>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53" name="Google Shape;353;p53"/>
            <p:cNvSpPr/>
            <p:nvPr/>
          </p:nvSpPr>
          <p:spPr>
            <a:xfrm>
              <a:off x="9603360" y="-8640"/>
              <a:ext cx="2588040" cy="686628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54" name="Google Shape;354;p53"/>
            <p:cNvSpPr/>
            <p:nvPr/>
          </p:nvSpPr>
          <p:spPr>
            <a:xfrm>
              <a:off x="8932320" y="3048120"/>
              <a:ext cx="3259440" cy="3809520"/>
            </a:xfrm>
            <a:prstGeom prst="triangle">
              <a:avLst>
                <a:gd name="adj" fmla="val 100000"/>
              </a:avLst>
            </a:prstGeom>
            <a:solidFill>
              <a:schemeClr val="accent2">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55" name="Google Shape;355;p53"/>
            <p:cNvSpPr/>
            <p:nvPr/>
          </p:nvSpPr>
          <p:spPr>
            <a:xfrm>
              <a:off x="9334440" y="-8640"/>
              <a:ext cx="2854080" cy="686628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F4F14">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56" name="Google Shape;356;p53"/>
            <p:cNvSpPr/>
            <p:nvPr/>
          </p:nvSpPr>
          <p:spPr>
            <a:xfrm>
              <a:off x="10898640" y="-8640"/>
              <a:ext cx="1289880" cy="686628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43AFE2">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7" name="Google Shape;357;p53"/>
            <p:cNvSpPr/>
            <p:nvPr/>
          </p:nvSpPr>
          <p:spPr>
            <a:xfrm>
              <a:off x="10938960" y="-8640"/>
              <a:ext cx="1249560" cy="686628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2352"/>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58" name="Google Shape;358;p53"/>
            <p:cNvSpPr/>
            <p:nvPr/>
          </p:nvSpPr>
          <p:spPr>
            <a:xfrm>
              <a:off x="10371600" y="3589920"/>
              <a:ext cx="1816920" cy="326772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59" name="Google Shape;359;p53"/>
            <p:cNvSpPr/>
            <p:nvPr/>
          </p:nvSpPr>
          <p:spPr>
            <a:xfrm>
              <a:off x="0" y="4013280"/>
              <a:ext cx="448200" cy="2844360"/>
            </a:xfrm>
            <a:prstGeom prst="triangle">
              <a:avLst>
                <a:gd name="adj" fmla="val 0"/>
              </a:avLst>
            </a:prstGeom>
            <a:solidFill>
              <a:schemeClr val="accent1">
                <a:alpha val="8235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360" name="Google Shape;360;p53"/>
          <p:cNvSpPr txBox="1">
            <a:spLocks noGrp="1"/>
          </p:cNvSpPr>
          <p:nvPr>
            <p:ph type="title"/>
          </p:nvPr>
        </p:nvSpPr>
        <p:spPr>
          <a:xfrm>
            <a:off x="677160" y="4800600"/>
            <a:ext cx="8596440" cy="56628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1" name="Google Shape;361;p53"/>
          <p:cNvSpPr txBox="1">
            <a:spLocks noGrp="1"/>
          </p:cNvSpPr>
          <p:nvPr>
            <p:ph type="body" idx="1"/>
          </p:nvPr>
        </p:nvSpPr>
        <p:spPr>
          <a:xfrm>
            <a:off x="677160" y="609480"/>
            <a:ext cx="8596440" cy="3845520"/>
          </a:xfrm>
          <a:prstGeom prst="rect">
            <a:avLst/>
          </a:prstGeom>
          <a:noFill/>
          <a:ln>
            <a:noFill/>
          </a:ln>
        </p:spPr>
        <p:txBody>
          <a:bodyPr spcFirstLastPara="1" wrap="square" lIns="90000" tIns="45000" rIns="90000" bIns="450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2" name="Google Shape;362;p53"/>
          <p:cNvSpPr txBox="1">
            <a:spLocks noGrp="1"/>
          </p:cNvSpPr>
          <p:nvPr>
            <p:ph type="body" idx="2"/>
          </p:nvPr>
        </p:nvSpPr>
        <p:spPr>
          <a:xfrm>
            <a:off x="677160" y="5367240"/>
            <a:ext cx="8596440" cy="67356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3" name="Google Shape;363;p53"/>
          <p:cNvSpPr txBox="1">
            <a:spLocks noGrp="1"/>
          </p:cNvSpPr>
          <p:nvPr>
            <p:ph type="dt" idx="10"/>
          </p:nvPr>
        </p:nvSpPr>
        <p:spPr>
          <a:xfrm>
            <a:off x="7205040" y="6041520"/>
            <a:ext cx="91152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4" name="Google Shape;364;p53"/>
          <p:cNvSpPr txBox="1">
            <a:spLocks noGrp="1"/>
          </p:cNvSpPr>
          <p:nvPr>
            <p:ph type="ftr" idx="11"/>
          </p:nvPr>
        </p:nvSpPr>
        <p:spPr>
          <a:xfrm>
            <a:off x="677160" y="6041520"/>
            <a:ext cx="6297120" cy="36468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5" name="Google Shape;365;p53"/>
          <p:cNvSpPr txBox="1">
            <a:spLocks noGrp="1"/>
          </p:cNvSpPr>
          <p:nvPr>
            <p:ph type="sldNum" idx="12"/>
          </p:nvPr>
        </p:nvSpPr>
        <p:spPr>
          <a:xfrm>
            <a:off x="8590680" y="6041520"/>
            <a:ext cx="68292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olo e sottotitolo">
  <p:cSld name="Titolo e sottotitolo">
    <p:bg>
      <p:bgPr>
        <a:solidFill>
          <a:schemeClr val="lt1"/>
        </a:solidFill>
        <a:effectLst/>
      </p:bgPr>
    </p:bg>
    <p:spTree>
      <p:nvGrpSpPr>
        <p:cNvPr id="1" name="Shape 366"/>
        <p:cNvGrpSpPr/>
        <p:nvPr/>
      </p:nvGrpSpPr>
      <p:grpSpPr>
        <a:xfrm>
          <a:off x="0" y="0"/>
          <a:ext cx="0" cy="0"/>
          <a:chOff x="0" y="0"/>
          <a:chExt cx="0" cy="0"/>
        </a:xfrm>
      </p:grpSpPr>
      <p:grpSp>
        <p:nvGrpSpPr>
          <p:cNvPr id="367" name="Google Shape;367;p54"/>
          <p:cNvGrpSpPr/>
          <p:nvPr/>
        </p:nvGrpSpPr>
        <p:grpSpPr>
          <a:xfrm>
            <a:off x="0" y="-8640"/>
            <a:ext cx="12191760" cy="6867000"/>
            <a:chOff x="0" y="-8640"/>
            <a:chExt cx="12191760" cy="6867000"/>
          </a:xfrm>
        </p:grpSpPr>
        <p:cxnSp>
          <p:nvCxnSpPr>
            <p:cNvPr id="368" name="Google Shape;368;p54"/>
            <p:cNvCxnSpPr/>
            <p:nvPr/>
          </p:nvCxnSpPr>
          <p:spPr>
            <a:xfrm>
              <a:off x="9370800" y="0"/>
              <a:ext cx="1219680" cy="6858360"/>
            </a:xfrm>
            <a:prstGeom prst="straightConnector1">
              <a:avLst/>
            </a:prstGeom>
            <a:noFill/>
            <a:ln w="9525" cap="flat" cmpd="sng">
              <a:solidFill>
                <a:srgbClr val="BFBFBF"/>
              </a:solidFill>
              <a:prstDash val="solid"/>
              <a:round/>
              <a:headEnd type="none" w="sm" len="sm"/>
              <a:tailEnd type="none" w="sm" len="sm"/>
            </a:ln>
          </p:spPr>
        </p:cxnSp>
        <p:cxnSp>
          <p:nvCxnSpPr>
            <p:cNvPr id="369" name="Google Shape;369;p54"/>
            <p:cNvCxnSpPr/>
            <p:nvPr/>
          </p:nvCxnSpPr>
          <p:spPr>
            <a:xfrm flipH="1">
              <a:off x="7425000" y="3681360"/>
              <a:ext cx="4763880" cy="3177000"/>
            </a:xfrm>
            <a:prstGeom prst="straightConnector1">
              <a:avLst/>
            </a:prstGeom>
            <a:noFill/>
            <a:ln w="9525" cap="flat" cmpd="sng">
              <a:solidFill>
                <a:srgbClr val="D8D8D8"/>
              </a:solidFill>
              <a:prstDash val="solid"/>
              <a:round/>
              <a:headEnd type="none" w="sm" len="sm"/>
              <a:tailEnd type="none" w="sm" len="sm"/>
            </a:ln>
          </p:spPr>
        </p:cxnSp>
        <p:sp>
          <p:nvSpPr>
            <p:cNvPr id="370" name="Google Shape;370;p54"/>
            <p:cNvSpPr/>
            <p:nvPr/>
          </p:nvSpPr>
          <p:spPr>
            <a:xfrm>
              <a:off x="9181440" y="-8640"/>
              <a:ext cx="3007080" cy="686628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7058"/>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71" name="Google Shape;371;p54"/>
            <p:cNvSpPr/>
            <p:nvPr/>
          </p:nvSpPr>
          <p:spPr>
            <a:xfrm>
              <a:off x="9603360" y="-8640"/>
              <a:ext cx="2588040" cy="686628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72" name="Google Shape;372;p54"/>
            <p:cNvSpPr/>
            <p:nvPr/>
          </p:nvSpPr>
          <p:spPr>
            <a:xfrm>
              <a:off x="8932320" y="3048120"/>
              <a:ext cx="3259440" cy="3809520"/>
            </a:xfrm>
            <a:prstGeom prst="triangle">
              <a:avLst>
                <a:gd name="adj" fmla="val 100000"/>
              </a:avLst>
            </a:prstGeom>
            <a:solidFill>
              <a:schemeClr val="accent2">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73" name="Google Shape;373;p54"/>
            <p:cNvSpPr/>
            <p:nvPr/>
          </p:nvSpPr>
          <p:spPr>
            <a:xfrm>
              <a:off x="9334440" y="-8640"/>
              <a:ext cx="2854080" cy="686628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F4F14">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74" name="Google Shape;374;p54"/>
            <p:cNvSpPr/>
            <p:nvPr/>
          </p:nvSpPr>
          <p:spPr>
            <a:xfrm>
              <a:off x="10898640" y="-8640"/>
              <a:ext cx="1289880" cy="686628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43AFE2">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5" name="Google Shape;375;p54"/>
            <p:cNvSpPr/>
            <p:nvPr/>
          </p:nvSpPr>
          <p:spPr>
            <a:xfrm>
              <a:off x="10938960" y="-8640"/>
              <a:ext cx="1249560" cy="686628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2352"/>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76" name="Google Shape;376;p54"/>
            <p:cNvSpPr/>
            <p:nvPr/>
          </p:nvSpPr>
          <p:spPr>
            <a:xfrm>
              <a:off x="10371600" y="3589920"/>
              <a:ext cx="1816920" cy="326772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77" name="Google Shape;377;p54"/>
            <p:cNvSpPr/>
            <p:nvPr/>
          </p:nvSpPr>
          <p:spPr>
            <a:xfrm>
              <a:off x="0" y="4013280"/>
              <a:ext cx="448200" cy="2844360"/>
            </a:xfrm>
            <a:prstGeom prst="triangle">
              <a:avLst>
                <a:gd name="adj" fmla="val 0"/>
              </a:avLst>
            </a:prstGeom>
            <a:solidFill>
              <a:schemeClr val="accent1">
                <a:alpha val="8235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378" name="Google Shape;378;p54"/>
          <p:cNvSpPr txBox="1">
            <a:spLocks noGrp="1"/>
          </p:cNvSpPr>
          <p:nvPr>
            <p:ph type="title"/>
          </p:nvPr>
        </p:nvSpPr>
        <p:spPr>
          <a:xfrm>
            <a:off x="677160" y="609480"/>
            <a:ext cx="8596440" cy="340308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9" name="Google Shape;379;p54"/>
          <p:cNvSpPr txBox="1">
            <a:spLocks noGrp="1"/>
          </p:cNvSpPr>
          <p:nvPr>
            <p:ph type="body" idx="1"/>
          </p:nvPr>
        </p:nvSpPr>
        <p:spPr>
          <a:xfrm>
            <a:off x="677160" y="4470480"/>
            <a:ext cx="8596440" cy="157068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0" name="Google Shape;380;p54"/>
          <p:cNvSpPr txBox="1">
            <a:spLocks noGrp="1"/>
          </p:cNvSpPr>
          <p:nvPr>
            <p:ph type="dt" idx="10"/>
          </p:nvPr>
        </p:nvSpPr>
        <p:spPr>
          <a:xfrm>
            <a:off x="7205040" y="6041520"/>
            <a:ext cx="91152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1" name="Google Shape;381;p54"/>
          <p:cNvSpPr txBox="1">
            <a:spLocks noGrp="1"/>
          </p:cNvSpPr>
          <p:nvPr>
            <p:ph type="ftr" idx="11"/>
          </p:nvPr>
        </p:nvSpPr>
        <p:spPr>
          <a:xfrm>
            <a:off x="677160" y="6041520"/>
            <a:ext cx="6297120" cy="36468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2" name="Google Shape;382;p54"/>
          <p:cNvSpPr txBox="1">
            <a:spLocks noGrp="1"/>
          </p:cNvSpPr>
          <p:nvPr>
            <p:ph type="sldNum" idx="12"/>
          </p:nvPr>
        </p:nvSpPr>
        <p:spPr>
          <a:xfrm>
            <a:off x="8590680" y="6041520"/>
            <a:ext cx="68292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redefinito 2" type="obj">
  <p:cSld name="OBJECT">
    <p:spTree>
      <p:nvGrpSpPr>
        <p:cNvPr id="1" name="Shape 400"/>
        <p:cNvGrpSpPr/>
        <p:nvPr/>
      </p:nvGrpSpPr>
      <p:grpSpPr>
        <a:xfrm>
          <a:off x="0" y="0"/>
          <a:ext cx="0" cy="0"/>
          <a:chOff x="0" y="0"/>
          <a:chExt cx="0" cy="0"/>
        </a:xfrm>
      </p:grpSpPr>
      <p:sp>
        <p:nvSpPr>
          <p:cNvPr id="401" name="Google Shape;401;p38"/>
          <p:cNvSpPr txBox="1">
            <a:spLocks noGrp="1"/>
          </p:cNvSpPr>
          <p:nvPr>
            <p:ph type="title"/>
          </p:nvPr>
        </p:nvSpPr>
        <p:spPr>
          <a:xfrm>
            <a:off x="677160" y="599040"/>
            <a:ext cx="8596080" cy="13410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2" name="Google Shape;402;p38"/>
          <p:cNvSpPr txBox="1">
            <a:spLocks noGrp="1"/>
          </p:cNvSpPr>
          <p:nvPr>
            <p:ph type="body" idx="1"/>
          </p:nvPr>
        </p:nvSpPr>
        <p:spPr>
          <a:xfrm>
            <a:off x="677160" y="2160720"/>
            <a:ext cx="8596080" cy="388008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03" name="Google Shape;403;p38"/>
          <p:cNvSpPr txBox="1">
            <a:spLocks noGrp="1"/>
          </p:cNvSpPr>
          <p:nvPr>
            <p:ph type="ftr" idx="11"/>
          </p:nvPr>
        </p:nvSpPr>
        <p:spPr>
          <a:xfrm>
            <a:off x="677160" y="6041520"/>
            <a:ext cx="6297120" cy="3646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4" name="Google Shape;404;p38"/>
          <p:cNvSpPr txBox="1">
            <a:spLocks noGrp="1"/>
          </p:cNvSpPr>
          <p:nvPr>
            <p:ph type="sldNum" idx="12"/>
          </p:nvPr>
        </p:nvSpPr>
        <p:spPr>
          <a:xfrm>
            <a:off x="8590680" y="6041520"/>
            <a:ext cx="682920" cy="3646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900"/>
              <a:buFont typeface="Arial"/>
              <a:buNone/>
              <a:defRPr sz="9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chemeClr val="accent1"/>
              </a:buClr>
              <a:buSzPts val="900"/>
              <a:buFont typeface="Arial"/>
              <a:buNone/>
              <a:defRPr sz="9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chemeClr val="accent1"/>
              </a:buClr>
              <a:buSzPts val="900"/>
              <a:buFont typeface="Arial"/>
              <a:buNone/>
              <a:defRPr sz="9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chemeClr val="accent1"/>
              </a:buClr>
              <a:buSzPts val="900"/>
              <a:buFont typeface="Arial"/>
              <a:buNone/>
              <a:defRPr sz="9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chemeClr val="accent1"/>
              </a:buClr>
              <a:buSzPts val="900"/>
              <a:buFont typeface="Arial"/>
              <a:buNone/>
              <a:defRPr sz="9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chemeClr val="accent1"/>
              </a:buClr>
              <a:buSzPts val="900"/>
              <a:buFont typeface="Arial"/>
              <a:buNone/>
              <a:defRPr sz="9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chemeClr val="accent1"/>
              </a:buClr>
              <a:buSzPts val="900"/>
              <a:buFont typeface="Arial"/>
              <a:buNone/>
              <a:defRPr sz="9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chemeClr val="accent1"/>
              </a:buClr>
              <a:buSzPts val="900"/>
              <a:buFont typeface="Arial"/>
              <a:buNone/>
              <a:defRPr sz="9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chemeClr val="accent1"/>
              </a:buClr>
              <a:buSzPts val="900"/>
              <a:buFont typeface="Arial"/>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05" name="Google Shape;405;p38"/>
          <p:cNvSpPr txBox="1">
            <a:spLocks noGrp="1"/>
          </p:cNvSpPr>
          <p:nvPr>
            <p:ph type="dt" idx="10"/>
          </p:nvPr>
        </p:nvSpPr>
        <p:spPr>
          <a:xfrm>
            <a:off x="7205040" y="6041520"/>
            <a:ext cx="91152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redefinito" type="title">
  <p:cSld name="TITLE">
    <p:spTree>
      <p:nvGrpSpPr>
        <p:cNvPr id="1" name="Shape 66"/>
        <p:cNvGrpSpPr/>
        <p:nvPr/>
      </p:nvGrpSpPr>
      <p:grpSpPr>
        <a:xfrm>
          <a:off x="0" y="0"/>
          <a:ext cx="0" cy="0"/>
          <a:chOff x="0" y="0"/>
          <a:chExt cx="0" cy="0"/>
        </a:xfrm>
      </p:grpSpPr>
      <p:sp>
        <p:nvSpPr>
          <p:cNvPr id="67" name="Google Shape;67;p39"/>
          <p:cNvSpPr txBox="1">
            <a:spLocks noGrp="1"/>
          </p:cNvSpPr>
          <p:nvPr>
            <p:ph type="title"/>
          </p:nvPr>
        </p:nvSpPr>
        <p:spPr>
          <a:xfrm>
            <a:off x="677160" y="599040"/>
            <a:ext cx="8596080" cy="13410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9"/>
          <p:cNvSpPr txBox="1">
            <a:spLocks noGrp="1"/>
          </p:cNvSpPr>
          <p:nvPr>
            <p:ph type="subTitle" idx="1"/>
          </p:nvPr>
        </p:nvSpPr>
        <p:spPr>
          <a:xfrm>
            <a:off x="677160" y="2160720"/>
            <a:ext cx="8596080" cy="388008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9"/>
          <p:cNvSpPr txBox="1">
            <a:spLocks noGrp="1"/>
          </p:cNvSpPr>
          <p:nvPr>
            <p:ph type="ftr" idx="11"/>
          </p:nvPr>
        </p:nvSpPr>
        <p:spPr>
          <a:xfrm>
            <a:off x="677160" y="6041520"/>
            <a:ext cx="6296760" cy="36432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9"/>
          <p:cNvSpPr txBox="1">
            <a:spLocks noGrp="1"/>
          </p:cNvSpPr>
          <p:nvPr>
            <p:ph type="sldNum" idx="12"/>
          </p:nvPr>
        </p:nvSpPr>
        <p:spPr>
          <a:xfrm>
            <a:off x="8590680" y="6041520"/>
            <a:ext cx="682560" cy="36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71" name="Google Shape;71;p39"/>
          <p:cNvSpPr txBox="1">
            <a:spLocks noGrp="1"/>
          </p:cNvSpPr>
          <p:nvPr>
            <p:ph type="dt" idx="10"/>
          </p:nvPr>
        </p:nvSpPr>
        <p:spPr>
          <a:xfrm>
            <a:off x="7205040" y="6041520"/>
            <a:ext cx="911160" cy="36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redefinito" type="tx">
  <p:cSld name="TITLE_AND_BODY">
    <p:spTree>
      <p:nvGrpSpPr>
        <p:cNvPr id="1" name="Shape 72"/>
        <p:cNvGrpSpPr/>
        <p:nvPr/>
      </p:nvGrpSpPr>
      <p:grpSpPr>
        <a:xfrm>
          <a:off x="0" y="0"/>
          <a:ext cx="0" cy="0"/>
          <a:chOff x="0" y="0"/>
          <a:chExt cx="0" cy="0"/>
        </a:xfrm>
      </p:grpSpPr>
      <p:sp>
        <p:nvSpPr>
          <p:cNvPr id="73" name="Google Shape;73;p40"/>
          <p:cNvSpPr txBox="1">
            <a:spLocks noGrp="1"/>
          </p:cNvSpPr>
          <p:nvPr>
            <p:ph type="title"/>
          </p:nvPr>
        </p:nvSpPr>
        <p:spPr>
          <a:xfrm>
            <a:off x="677160" y="599040"/>
            <a:ext cx="8596080" cy="13410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0"/>
          <p:cNvSpPr txBox="1">
            <a:spLocks noGrp="1"/>
          </p:cNvSpPr>
          <p:nvPr>
            <p:ph type="body" idx="1"/>
          </p:nvPr>
        </p:nvSpPr>
        <p:spPr>
          <a:xfrm>
            <a:off x="677160" y="2160720"/>
            <a:ext cx="8596080" cy="388008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5" name="Google Shape;75;p40"/>
          <p:cNvSpPr txBox="1">
            <a:spLocks noGrp="1"/>
          </p:cNvSpPr>
          <p:nvPr>
            <p:ph type="ftr" idx="11"/>
          </p:nvPr>
        </p:nvSpPr>
        <p:spPr>
          <a:xfrm>
            <a:off x="677160" y="6041520"/>
            <a:ext cx="6296760" cy="36432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0"/>
          <p:cNvSpPr txBox="1">
            <a:spLocks noGrp="1"/>
          </p:cNvSpPr>
          <p:nvPr>
            <p:ph type="sldNum" idx="12"/>
          </p:nvPr>
        </p:nvSpPr>
        <p:spPr>
          <a:xfrm>
            <a:off x="8590680" y="6041520"/>
            <a:ext cx="682560" cy="36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77" name="Google Shape;77;p40"/>
          <p:cNvSpPr txBox="1">
            <a:spLocks noGrp="1"/>
          </p:cNvSpPr>
          <p:nvPr>
            <p:ph type="dt" idx="10"/>
          </p:nvPr>
        </p:nvSpPr>
        <p:spPr>
          <a:xfrm>
            <a:off x="7205040" y="6041520"/>
            <a:ext cx="911160" cy="36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106"/>
        <p:cNvGrpSpPr/>
        <p:nvPr/>
      </p:nvGrpSpPr>
      <p:grpSpPr>
        <a:xfrm>
          <a:off x="0" y="0"/>
          <a:ext cx="0" cy="0"/>
          <a:chOff x="0" y="0"/>
          <a:chExt cx="0" cy="0"/>
        </a:xfrm>
      </p:grpSpPr>
      <p:sp>
        <p:nvSpPr>
          <p:cNvPr id="107" name="Google Shape;107;p34"/>
          <p:cNvSpPr txBox="1">
            <a:spLocks noGrp="1"/>
          </p:cNvSpPr>
          <p:nvPr>
            <p:ph type="title"/>
          </p:nvPr>
        </p:nvSpPr>
        <p:spPr>
          <a:xfrm>
            <a:off x="677160" y="599040"/>
            <a:ext cx="8596080" cy="13410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34"/>
          <p:cNvSpPr txBox="1">
            <a:spLocks noGrp="1"/>
          </p:cNvSpPr>
          <p:nvPr>
            <p:ph type="body" idx="1"/>
          </p:nvPr>
        </p:nvSpPr>
        <p:spPr>
          <a:xfrm>
            <a:off x="677160" y="2160720"/>
            <a:ext cx="8596080" cy="388008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9" name="Google Shape;109;p34"/>
          <p:cNvSpPr txBox="1">
            <a:spLocks noGrp="1"/>
          </p:cNvSpPr>
          <p:nvPr>
            <p:ph type="ftr" idx="11"/>
          </p:nvPr>
        </p:nvSpPr>
        <p:spPr>
          <a:xfrm>
            <a:off x="677160" y="6041520"/>
            <a:ext cx="6296760" cy="36432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34"/>
          <p:cNvSpPr txBox="1">
            <a:spLocks noGrp="1"/>
          </p:cNvSpPr>
          <p:nvPr>
            <p:ph type="sldNum" idx="12"/>
          </p:nvPr>
        </p:nvSpPr>
        <p:spPr>
          <a:xfrm>
            <a:off x="8590680" y="6041520"/>
            <a:ext cx="682560" cy="36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11" name="Google Shape;111;p34"/>
          <p:cNvSpPr txBox="1">
            <a:spLocks noGrp="1"/>
          </p:cNvSpPr>
          <p:nvPr>
            <p:ph type="dt" idx="10"/>
          </p:nvPr>
        </p:nvSpPr>
        <p:spPr>
          <a:xfrm>
            <a:off x="7205040" y="6041520"/>
            <a:ext cx="911160" cy="36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2"/>
        <p:cNvGrpSpPr/>
        <p:nvPr/>
      </p:nvGrpSpPr>
      <p:grpSpPr>
        <a:xfrm>
          <a:off x="0" y="0"/>
          <a:ext cx="0" cy="0"/>
          <a:chOff x="0" y="0"/>
          <a:chExt cx="0" cy="0"/>
        </a:xfrm>
      </p:grpSpPr>
      <p:sp>
        <p:nvSpPr>
          <p:cNvPr id="113" name="Google Shape;113;g382970c0726_0_8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g382970c0726_0_87"/>
          <p:cNvSpPr txBox="1">
            <a:spLocks noGrp="1"/>
          </p:cNvSpPr>
          <p:nvPr>
            <p:ph type="dt" idx="10"/>
          </p:nvPr>
        </p:nvSpPr>
        <p:spPr>
          <a:xfrm>
            <a:off x="609600" y="6356350"/>
            <a:ext cx="28449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g382970c0726_0_87"/>
          <p:cNvSpPr txBox="1">
            <a:spLocks noGrp="1"/>
          </p:cNvSpPr>
          <p:nvPr>
            <p:ph type="ftr" idx="11"/>
          </p:nvPr>
        </p:nvSpPr>
        <p:spPr>
          <a:xfrm>
            <a:off x="4165600" y="6356350"/>
            <a:ext cx="38607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g382970c0726_0_87"/>
          <p:cNvSpPr txBox="1">
            <a:spLocks noGrp="1"/>
          </p:cNvSpPr>
          <p:nvPr>
            <p:ph type="sldNum" idx="12"/>
          </p:nvPr>
        </p:nvSpPr>
        <p:spPr>
          <a:xfrm>
            <a:off x="8737600" y="6356350"/>
            <a:ext cx="28449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redefinito 1" type="obj">
  <p:cSld name="OBJECT">
    <p:bg>
      <p:bgPr>
        <a:solidFill>
          <a:schemeClr val="lt1"/>
        </a:solidFill>
        <a:effectLst/>
      </p:bgPr>
    </p:bg>
    <p:spTree>
      <p:nvGrpSpPr>
        <p:cNvPr id="1" name="Shape 118"/>
        <p:cNvGrpSpPr/>
        <p:nvPr/>
      </p:nvGrpSpPr>
      <p:grpSpPr>
        <a:xfrm>
          <a:off x="0" y="0"/>
          <a:ext cx="0" cy="0"/>
          <a:chOff x="0" y="0"/>
          <a:chExt cx="0" cy="0"/>
        </a:xfrm>
      </p:grpSpPr>
      <p:grpSp>
        <p:nvGrpSpPr>
          <p:cNvPr id="119" name="Google Shape;119;p36"/>
          <p:cNvGrpSpPr/>
          <p:nvPr/>
        </p:nvGrpSpPr>
        <p:grpSpPr>
          <a:xfrm>
            <a:off x="0" y="-8640"/>
            <a:ext cx="12191760" cy="6867000"/>
            <a:chOff x="0" y="-8640"/>
            <a:chExt cx="12191760" cy="6867000"/>
          </a:xfrm>
        </p:grpSpPr>
        <p:cxnSp>
          <p:nvCxnSpPr>
            <p:cNvPr id="120" name="Google Shape;120;p36"/>
            <p:cNvCxnSpPr/>
            <p:nvPr/>
          </p:nvCxnSpPr>
          <p:spPr>
            <a:xfrm>
              <a:off x="9370800" y="0"/>
              <a:ext cx="1219680" cy="6858360"/>
            </a:xfrm>
            <a:prstGeom prst="straightConnector1">
              <a:avLst/>
            </a:prstGeom>
            <a:noFill/>
            <a:ln w="9525" cap="flat" cmpd="sng">
              <a:solidFill>
                <a:srgbClr val="BFBFBF"/>
              </a:solidFill>
              <a:prstDash val="solid"/>
              <a:round/>
              <a:headEnd type="none" w="sm" len="sm"/>
              <a:tailEnd type="none" w="sm" len="sm"/>
            </a:ln>
          </p:spPr>
        </p:cxnSp>
        <p:cxnSp>
          <p:nvCxnSpPr>
            <p:cNvPr id="121" name="Google Shape;121;p36"/>
            <p:cNvCxnSpPr/>
            <p:nvPr/>
          </p:nvCxnSpPr>
          <p:spPr>
            <a:xfrm flipH="1">
              <a:off x="7425000" y="3681360"/>
              <a:ext cx="4763880" cy="3177000"/>
            </a:xfrm>
            <a:prstGeom prst="straightConnector1">
              <a:avLst/>
            </a:prstGeom>
            <a:noFill/>
            <a:ln w="9525" cap="flat" cmpd="sng">
              <a:solidFill>
                <a:srgbClr val="D8D8D8"/>
              </a:solidFill>
              <a:prstDash val="solid"/>
              <a:round/>
              <a:headEnd type="none" w="sm" len="sm"/>
              <a:tailEnd type="none" w="sm" len="sm"/>
            </a:ln>
          </p:spPr>
        </p:cxnSp>
        <p:sp>
          <p:nvSpPr>
            <p:cNvPr id="122" name="Google Shape;122;p36"/>
            <p:cNvSpPr/>
            <p:nvPr/>
          </p:nvSpPr>
          <p:spPr>
            <a:xfrm>
              <a:off x="9181440" y="-8640"/>
              <a:ext cx="3007080" cy="686628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7058"/>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23" name="Google Shape;123;p36"/>
            <p:cNvSpPr/>
            <p:nvPr/>
          </p:nvSpPr>
          <p:spPr>
            <a:xfrm>
              <a:off x="9603360" y="-8640"/>
              <a:ext cx="2588040" cy="686628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24" name="Google Shape;124;p36"/>
            <p:cNvSpPr/>
            <p:nvPr/>
          </p:nvSpPr>
          <p:spPr>
            <a:xfrm>
              <a:off x="8932320" y="3048120"/>
              <a:ext cx="3259440" cy="3809520"/>
            </a:xfrm>
            <a:prstGeom prst="triangle">
              <a:avLst>
                <a:gd name="adj" fmla="val 100000"/>
              </a:avLst>
            </a:prstGeom>
            <a:solidFill>
              <a:schemeClr val="accent2">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25" name="Google Shape;125;p36"/>
            <p:cNvSpPr/>
            <p:nvPr/>
          </p:nvSpPr>
          <p:spPr>
            <a:xfrm>
              <a:off x="9334440" y="-8640"/>
              <a:ext cx="2854080" cy="686628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F4F14">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26" name="Google Shape;126;p36"/>
            <p:cNvSpPr/>
            <p:nvPr/>
          </p:nvSpPr>
          <p:spPr>
            <a:xfrm>
              <a:off x="10898640" y="-8640"/>
              <a:ext cx="1289880" cy="686628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43AFE2">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7" name="Google Shape;127;p36"/>
            <p:cNvSpPr/>
            <p:nvPr/>
          </p:nvSpPr>
          <p:spPr>
            <a:xfrm>
              <a:off x="10938960" y="-8640"/>
              <a:ext cx="1249560" cy="686628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2352"/>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28" name="Google Shape;128;p36"/>
            <p:cNvSpPr/>
            <p:nvPr/>
          </p:nvSpPr>
          <p:spPr>
            <a:xfrm>
              <a:off x="10371600" y="3589920"/>
              <a:ext cx="1816920" cy="326772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29" name="Google Shape;129;p36"/>
            <p:cNvSpPr/>
            <p:nvPr/>
          </p:nvSpPr>
          <p:spPr>
            <a:xfrm>
              <a:off x="0" y="4013280"/>
              <a:ext cx="448200" cy="2844360"/>
            </a:xfrm>
            <a:prstGeom prst="triangle">
              <a:avLst>
                <a:gd name="adj" fmla="val 0"/>
              </a:avLst>
            </a:prstGeom>
            <a:solidFill>
              <a:schemeClr val="accent1">
                <a:alpha val="8235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130" name="Google Shape;130;p36"/>
          <p:cNvSpPr txBox="1">
            <a:spLocks noGrp="1"/>
          </p:cNvSpPr>
          <p:nvPr>
            <p:ph type="title"/>
          </p:nvPr>
        </p:nvSpPr>
        <p:spPr>
          <a:xfrm>
            <a:off x="677160" y="609480"/>
            <a:ext cx="8596440" cy="132048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1" name="Google Shape;131;p36"/>
          <p:cNvSpPr txBox="1">
            <a:spLocks noGrp="1"/>
          </p:cNvSpPr>
          <p:nvPr>
            <p:ph type="body" idx="1"/>
          </p:nvPr>
        </p:nvSpPr>
        <p:spPr>
          <a:xfrm>
            <a:off x="677160" y="2160720"/>
            <a:ext cx="8596440" cy="388044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2" name="Google Shape;132;p36"/>
          <p:cNvSpPr txBox="1">
            <a:spLocks noGrp="1"/>
          </p:cNvSpPr>
          <p:nvPr>
            <p:ph type="dt" idx="10"/>
          </p:nvPr>
        </p:nvSpPr>
        <p:spPr>
          <a:xfrm>
            <a:off x="7205040" y="6041520"/>
            <a:ext cx="91152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3" name="Google Shape;133;p36"/>
          <p:cNvSpPr txBox="1">
            <a:spLocks noGrp="1"/>
          </p:cNvSpPr>
          <p:nvPr>
            <p:ph type="ftr" idx="11"/>
          </p:nvPr>
        </p:nvSpPr>
        <p:spPr>
          <a:xfrm>
            <a:off x="677160" y="6041520"/>
            <a:ext cx="6297120" cy="36468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4" name="Google Shape;134;p36"/>
          <p:cNvSpPr txBox="1">
            <a:spLocks noGrp="1"/>
          </p:cNvSpPr>
          <p:nvPr>
            <p:ph type="sldNum" idx="12"/>
          </p:nvPr>
        </p:nvSpPr>
        <p:spPr>
          <a:xfrm>
            <a:off x="8590680" y="6041520"/>
            <a:ext cx="68292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itazione con didascalia" type="blank">
  <p:cSld name="BLANK">
    <p:bg>
      <p:bgPr>
        <a:solidFill>
          <a:schemeClr val="lt1"/>
        </a:solidFill>
        <a:effectLst/>
      </p:bgPr>
    </p:bg>
    <p:spTree>
      <p:nvGrpSpPr>
        <p:cNvPr id="1" name="Shape 135"/>
        <p:cNvGrpSpPr/>
        <p:nvPr/>
      </p:nvGrpSpPr>
      <p:grpSpPr>
        <a:xfrm>
          <a:off x="0" y="0"/>
          <a:ext cx="0" cy="0"/>
          <a:chOff x="0" y="0"/>
          <a:chExt cx="0" cy="0"/>
        </a:xfrm>
      </p:grpSpPr>
      <p:grpSp>
        <p:nvGrpSpPr>
          <p:cNvPr id="136" name="Google Shape;136;p41"/>
          <p:cNvGrpSpPr/>
          <p:nvPr/>
        </p:nvGrpSpPr>
        <p:grpSpPr>
          <a:xfrm>
            <a:off x="0" y="-8640"/>
            <a:ext cx="12191760" cy="6867000"/>
            <a:chOff x="0" y="-8640"/>
            <a:chExt cx="12191760" cy="6867000"/>
          </a:xfrm>
        </p:grpSpPr>
        <p:cxnSp>
          <p:nvCxnSpPr>
            <p:cNvPr id="137" name="Google Shape;137;p41"/>
            <p:cNvCxnSpPr/>
            <p:nvPr/>
          </p:nvCxnSpPr>
          <p:spPr>
            <a:xfrm>
              <a:off x="9370800" y="0"/>
              <a:ext cx="1219680" cy="6858360"/>
            </a:xfrm>
            <a:prstGeom prst="straightConnector1">
              <a:avLst/>
            </a:prstGeom>
            <a:noFill/>
            <a:ln w="9525" cap="flat" cmpd="sng">
              <a:solidFill>
                <a:srgbClr val="BFBFBF"/>
              </a:solidFill>
              <a:prstDash val="solid"/>
              <a:round/>
              <a:headEnd type="none" w="sm" len="sm"/>
              <a:tailEnd type="none" w="sm" len="sm"/>
            </a:ln>
          </p:spPr>
        </p:cxnSp>
        <p:cxnSp>
          <p:nvCxnSpPr>
            <p:cNvPr id="138" name="Google Shape;138;p41"/>
            <p:cNvCxnSpPr/>
            <p:nvPr/>
          </p:nvCxnSpPr>
          <p:spPr>
            <a:xfrm flipH="1">
              <a:off x="7425000" y="3681360"/>
              <a:ext cx="4763880" cy="3177000"/>
            </a:xfrm>
            <a:prstGeom prst="straightConnector1">
              <a:avLst/>
            </a:prstGeom>
            <a:noFill/>
            <a:ln w="9525" cap="flat" cmpd="sng">
              <a:solidFill>
                <a:srgbClr val="D8D8D8"/>
              </a:solidFill>
              <a:prstDash val="solid"/>
              <a:round/>
              <a:headEnd type="none" w="sm" len="sm"/>
              <a:tailEnd type="none" w="sm" len="sm"/>
            </a:ln>
          </p:spPr>
        </p:cxnSp>
        <p:sp>
          <p:nvSpPr>
            <p:cNvPr id="139" name="Google Shape;139;p41"/>
            <p:cNvSpPr/>
            <p:nvPr/>
          </p:nvSpPr>
          <p:spPr>
            <a:xfrm>
              <a:off x="9181440" y="-8640"/>
              <a:ext cx="3007080" cy="686628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7058"/>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40" name="Google Shape;140;p41"/>
            <p:cNvSpPr/>
            <p:nvPr/>
          </p:nvSpPr>
          <p:spPr>
            <a:xfrm>
              <a:off x="9603360" y="-8640"/>
              <a:ext cx="2588040" cy="686628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41" name="Google Shape;141;p41"/>
            <p:cNvSpPr/>
            <p:nvPr/>
          </p:nvSpPr>
          <p:spPr>
            <a:xfrm>
              <a:off x="8932320" y="3048120"/>
              <a:ext cx="3259440" cy="3809520"/>
            </a:xfrm>
            <a:prstGeom prst="triangle">
              <a:avLst>
                <a:gd name="adj" fmla="val 100000"/>
              </a:avLst>
            </a:prstGeom>
            <a:solidFill>
              <a:schemeClr val="accent2">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2" name="Google Shape;142;p41"/>
            <p:cNvSpPr/>
            <p:nvPr/>
          </p:nvSpPr>
          <p:spPr>
            <a:xfrm>
              <a:off x="9334440" y="-8640"/>
              <a:ext cx="2854080" cy="686628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F4F14">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43" name="Google Shape;143;p41"/>
            <p:cNvSpPr/>
            <p:nvPr/>
          </p:nvSpPr>
          <p:spPr>
            <a:xfrm>
              <a:off x="10898640" y="-8640"/>
              <a:ext cx="1289880" cy="686628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43AFE2">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 name="Google Shape;144;p41"/>
            <p:cNvSpPr/>
            <p:nvPr/>
          </p:nvSpPr>
          <p:spPr>
            <a:xfrm>
              <a:off x="10938960" y="-8640"/>
              <a:ext cx="1249560" cy="686628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2352"/>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45" name="Google Shape;145;p41"/>
            <p:cNvSpPr/>
            <p:nvPr/>
          </p:nvSpPr>
          <p:spPr>
            <a:xfrm>
              <a:off x="10371600" y="3589920"/>
              <a:ext cx="1816920" cy="326772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6" name="Google Shape;146;p41"/>
            <p:cNvSpPr/>
            <p:nvPr/>
          </p:nvSpPr>
          <p:spPr>
            <a:xfrm>
              <a:off x="0" y="4013280"/>
              <a:ext cx="448200" cy="2844360"/>
            </a:xfrm>
            <a:prstGeom prst="triangle">
              <a:avLst>
                <a:gd name="adj" fmla="val 0"/>
              </a:avLst>
            </a:prstGeom>
            <a:solidFill>
              <a:schemeClr val="accent1">
                <a:alpha val="8235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147" name="Google Shape;147;p41"/>
          <p:cNvSpPr txBox="1">
            <a:spLocks noGrp="1"/>
          </p:cNvSpPr>
          <p:nvPr>
            <p:ph type="title"/>
          </p:nvPr>
        </p:nvSpPr>
        <p:spPr>
          <a:xfrm>
            <a:off x="931320" y="609480"/>
            <a:ext cx="8093880" cy="30222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8" name="Google Shape;148;p41"/>
          <p:cNvSpPr txBox="1">
            <a:spLocks noGrp="1"/>
          </p:cNvSpPr>
          <p:nvPr>
            <p:ph type="body" idx="1"/>
          </p:nvPr>
        </p:nvSpPr>
        <p:spPr>
          <a:xfrm>
            <a:off x="1366200" y="3632040"/>
            <a:ext cx="7224120" cy="38052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9" name="Google Shape;149;p41"/>
          <p:cNvSpPr txBox="1">
            <a:spLocks noGrp="1"/>
          </p:cNvSpPr>
          <p:nvPr>
            <p:ph type="body" idx="2"/>
          </p:nvPr>
        </p:nvSpPr>
        <p:spPr>
          <a:xfrm>
            <a:off x="677160" y="4470480"/>
            <a:ext cx="8596440" cy="157068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0" name="Google Shape;150;p41"/>
          <p:cNvSpPr txBox="1">
            <a:spLocks noGrp="1"/>
          </p:cNvSpPr>
          <p:nvPr>
            <p:ph type="dt" idx="10"/>
          </p:nvPr>
        </p:nvSpPr>
        <p:spPr>
          <a:xfrm>
            <a:off x="7205040" y="6041520"/>
            <a:ext cx="91152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1" name="Google Shape;151;p41"/>
          <p:cNvSpPr txBox="1">
            <a:spLocks noGrp="1"/>
          </p:cNvSpPr>
          <p:nvPr>
            <p:ph type="ftr" idx="11"/>
          </p:nvPr>
        </p:nvSpPr>
        <p:spPr>
          <a:xfrm>
            <a:off x="677160" y="6041520"/>
            <a:ext cx="6297120" cy="36468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2" name="Google Shape;152;p41"/>
          <p:cNvSpPr txBox="1">
            <a:spLocks noGrp="1"/>
          </p:cNvSpPr>
          <p:nvPr>
            <p:ph type="sldNum" idx="12"/>
          </p:nvPr>
        </p:nvSpPr>
        <p:spPr>
          <a:xfrm>
            <a:off x="8590680" y="6041520"/>
            <a:ext cx="68292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
        <p:nvSpPr>
          <p:cNvPr id="153" name="Google Shape;153;p41"/>
          <p:cNvSpPr/>
          <p:nvPr/>
        </p:nvSpPr>
        <p:spPr>
          <a:xfrm>
            <a:off x="541800" y="790200"/>
            <a:ext cx="609120" cy="58428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43AFE2"/>
                </a:solidFill>
                <a:latin typeface="Arial"/>
                <a:ea typeface="Arial"/>
                <a:cs typeface="Arial"/>
                <a:sym typeface="Arial"/>
              </a:rPr>
              <a:t>“</a:t>
            </a:r>
            <a:endParaRPr sz="8000" b="0" i="0" u="none" strike="noStrike" cap="none">
              <a:solidFill>
                <a:srgbClr val="000000"/>
              </a:solidFill>
              <a:latin typeface="Arial"/>
              <a:ea typeface="Arial"/>
              <a:cs typeface="Arial"/>
              <a:sym typeface="Arial"/>
            </a:endParaRPr>
          </a:p>
        </p:txBody>
      </p:sp>
      <p:sp>
        <p:nvSpPr>
          <p:cNvPr id="154" name="Google Shape;154;p41"/>
          <p:cNvSpPr/>
          <p:nvPr/>
        </p:nvSpPr>
        <p:spPr>
          <a:xfrm>
            <a:off x="8893080" y="2886480"/>
            <a:ext cx="609120" cy="58428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43AFE2"/>
                </a:solidFill>
                <a:latin typeface="Arial"/>
                <a:ea typeface="Arial"/>
                <a:cs typeface="Arial"/>
                <a:sym typeface="Arial"/>
              </a:rPr>
              <a:t>”</a:t>
            </a:r>
            <a:endParaRPr sz="80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cheda nome">
  <p:cSld name="Scheda nome">
    <p:bg>
      <p:bgPr>
        <a:solidFill>
          <a:schemeClr val="lt1"/>
        </a:solidFill>
        <a:effectLst/>
      </p:bgPr>
    </p:bg>
    <p:spTree>
      <p:nvGrpSpPr>
        <p:cNvPr id="1" name="Shape 155"/>
        <p:cNvGrpSpPr/>
        <p:nvPr/>
      </p:nvGrpSpPr>
      <p:grpSpPr>
        <a:xfrm>
          <a:off x="0" y="0"/>
          <a:ext cx="0" cy="0"/>
          <a:chOff x="0" y="0"/>
          <a:chExt cx="0" cy="0"/>
        </a:xfrm>
      </p:grpSpPr>
      <p:grpSp>
        <p:nvGrpSpPr>
          <p:cNvPr id="156" name="Google Shape;156;p42"/>
          <p:cNvGrpSpPr/>
          <p:nvPr/>
        </p:nvGrpSpPr>
        <p:grpSpPr>
          <a:xfrm>
            <a:off x="0" y="-8640"/>
            <a:ext cx="12191760" cy="6867000"/>
            <a:chOff x="0" y="-8640"/>
            <a:chExt cx="12191760" cy="6867000"/>
          </a:xfrm>
        </p:grpSpPr>
        <p:cxnSp>
          <p:nvCxnSpPr>
            <p:cNvPr id="157" name="Google Shape;157;p42"/>
            <p:cNvCxnSpPr/>
            <p:nvPr/>
          </p:nvCxnSpPr>
          <p:spPr>
            <a:xfrm>
              <a:off x="9370800" y="0"/>
              <a:ext cx="1219680" cy="6858360"/>
            </a:xfrm>
            <a:prstGeom prst="straightConnector1">
              <a:avLst/>
            </a:prstGeom>
            <a:noFill/>
            <a:ln w="9525" cap="flat" cmpd="sng">
              <a:solidFill>
                <a:srgbClr val="BFBFBF"/>
              </a:solidFill>
              <a:prstDash val="solid"/>
              <a:round/>
              <a:headEnd type="none" w="sm" len="sm"/>
              <a:tailEnd type="none" w="sm" len="sm"/>
            </a:ln>
          </p:spPr>
        </p:cxnSp>
        <p:cxnSp>
          <p:nvCxnSpPr>
            <p:cNvPr id="158" name="Google Shape;158;p42"/>
            <p:cNvCxnSpPr/>
            <p:nvPr/>
          </p:nvCxnSpPr>
          <p:spPr>
            <a:xfrm flipH="1">
              <a:off x="7425000" y="3681360"/>
              <a:ext cx="4763880" cy="3177000"/>
            </a:xfrm>
            <a:prstGeom prst="straightConnector1">
              <a:avLst/>
            </a:prstGeom>
            <a:noFill/>
            <a:ln w="9525" cap="flat" cmpd="sng">
              <a:solidFill>
                <a:srgbClr val="D8D8D8"/>
              </a:solidFill>
              <a:prstDash val="solid"/>
              <a:round/>
              <a:headEnd type="none" w="sm" len="sm"/>
              <a:tailEnd type="none" w="sm" len="sm"/>
            </a:ln>
          </p:spPr>
        </p:cxnSp>
        <p:sp>
          <p:nvSpPr>
            <p:cNvPr id="159" name="Google Shape;159;p42"/>
            <p:cNvSpPr/>
            <p:nvPr/>
          </p:nvSpPr>
          <p:spPr>
            <a:xfrm>
              <a:off x="9181440" y="-8640"/>
              <a:ext cx="3007080" cy="686628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7058"/>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60" name="Google Shape;160;p42"/>
            <p:cNvSpPr/>
            <p:nvPr/>
          </p:nvSpPr>
          <p:spPr>
            <a:xfrm>
              <a:off x="9603360" y="-8640"/>
              <a:ext cx="2588040" cy="686628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61" name="Google Shape;161;p42"/>
            <p:cNvSpPr/>
            <p:nvPr/>
          </p:nvSpPr>
          <p:spPr>
            <a:xfrm>
              <a:off x="8932320" y="3048120"/>
              <a:ext cx="3259440" cy="3809520"/>
            </a:xfrm>
            <a:prstGeom prst="triangle">
              <a:avLst>
                <a:gd name="adj" fmla="val 100000"/>
              </a:avLst>
            </a:prstGeom>
            <a:solidFill>
              <a:schemeClr val="accent2">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62" name="Google Shape;162;p42"/>
            <p:cNvSpPr/>
            <p:nvPr/>
          </p:nvSpPr>
          <p:spPr>
            <a:xfrm>
              <a:off x="9334440" y="-8640"/>
              <a:ext cx="2854080" cy="686628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F4F14">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63" name="Google Shape;163;p42"/>
            <p:cNvSpPr/>
            <p:nvPr/>
          </p:nvSpPr>
          <p:spPr>
            <a:xfrm>
              <a:off x="10898640" y="-8640"/>
              <a:ext cx="1289880" cy="686628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43AFE2">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 name="Google Shape;164;p42"/>
            <p:cNvSpPr/>
            <p:nvPr/>
          </p:nvSpPr>
          <p:spPr>
            <a:xfrm>
              <a:off x="10938960" y="-8640"/>
              <a:ext cx="1249560" cy="686628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2352"/>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65" name="Google Shape;165;p42"/>
            <p:cNvSpPr/>
            <p:nvPr/>
          </p:nvSpPr>
          <p:spPr>
            <a:xfrm>
              <a:off x="10371600" y="3589920"/>
              <a:ext cx="1816920" cy="326772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66" name="Google Shape;166;p42"/>
            <p:cNvSpPr/>
            <p:nvPr/>
          </p:nvSpPr>
          <p:spPr>
            <a:xfrm>
              <a:off x="0" y="4013280"/>
              <a:ext cx="448200" cy="2844360"/>
            </a:xfrm>
            <a:prstGeom prst="triangle">
              <a:avLst>
                <a:gd name="adj" fmla="val 0"/>
              </a:avLst>
            </a:prstGeom>
            <a:solidFill>
              <a:schemeClr val="accent1">
                <a:alpha val="8235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167" name="Google Shape;167;p42"/>
          <p:cNvSpPr txBox="1">
            <a:spLocks noGrp="1"/>
          </p:cNvSpPr>
          <p:nvPr>
            <p:ph type="title"/>
          </p:nvPr>
        </p:nvSpPr>
        <p:spPr>
          <a:xfrm>
            <a:off x="677160" y="1932120"/>
            <a:ext cx="8596440" cy="259524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8" name="Google Shape;168;p42"/>
          <p:cNvSpPr txBox="1">
            <a:spLocks noGrp="1"/>
          </p:cNvSpPr>
          <p:nvPr>
            <p:ph type="body" idx="1"/>
          </p:nvPr>
        </p:nvSpPr>
        <p:spPr>
          <a:xfrm>
            <a:off x="677160" y="4527360"/>
            <a:ext cx="8596440" cy="151344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9" name="Google Shape;169;p42"/>
          <p:cNvSpPr txBox="1">
            <a:spLocks noGrp="1"/>
          </p:cNvSpPr>
          <p:nvPr>
            <p:ph type="dt" idx="10"/>
          </p:nvPr>
        </p:nvSpPr>
        <p:spPr>
          <a:xfrm>
            <a:off x="7205040" y="6041520"/>
            <a:ext cx="91152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0" name="Google Shape;170;p42"/>
          <p:cNvSpPr txBox="1">
            <a:spLocks noGrp="1"/>
          </p:cNvSpPr>
          <p:nvPr>
            <p:ph type="ftr" idx="11"/>
          </p:nvPr>
        </p:nvSpPr>
        <p:spPr>
          <a:xfrm>
            <a:off x="677160" y="6041520"/>
            <a:ext cx="6297120" cy="36468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1" name="Google Shape;171;p42"/>
          <p:cNvSpPr txBox="1">
            <a:spLocks noGrp="1"/>
          </p:cNvSpPr>
          <p:nvPr>
            <p:ph type="sldNum" idx="12"/>
          </p:nvPr>
        </p:nvSpPr>
        <p:spPr>
          <a:xfrm>
            <a:off x="8590680" y="6041520"/>
            <a:ext cx="68292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theme" Target="../theme/theme4.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29"/>
          <p:cNvGrpSpPr/>
          <p:nvPr/>
        </p:nvGrpSpPr>
        <p:grpSpPr>
          <a:xfrm>
            <a:off x="0" y="-8640"/>
            <a:ext cx="12191400" cy="6867360"/>
            <a:chOff x="0" y="-8640"/>
            <a:chExt cx="12191400" cy="6867360"/>
          </a:xfrm>
        </p:grpSpPr>
        <p:cxnSp>
          <p:nvCxnSpPr>
            <p:cNvPr id="11" name="Google Shape;11;p29"/>
            <p:cNvCxnSpPr/>
            <p:nvPr/>
          </p:nvCxnSpPr>
          <p:spPr>
            <a:xfrm>
              <a:off x="9370800" y="0"/>
              <a:ext cx="1220040" cy="6858720"/>
            </a:xfrm>
            <a:prstGeom prst="straightConnector1">
              <a:avLst/>
            </a:prstGeom>
            <a:noFill/>
            <a:ln w="9525" cap="flat" cmpd="sng">
              <a:solidFill>
                <a:srgbClr val="BFBFBF"/>
              </a:solidFill>
              <a:prstDash val="solid"/>
              <a:round/>
              <a:headEnd type="none" w="sm" len="sm"/>
              <a:tailEnd type="none" w="sm" len="sm"/>
            </a:ln>
          </p:spPr>
        </p:cxnSp>
        <p:cxnSp>
          <p:nvCxnSpPr>
            <p:cNvPr id="12" name="Google Shape;12;p29"/>
            <p:cNvCxnSpPr/>
            <p:nvPr/>
          </p:nvCxnSpPr>
          <p:spPr>
            <a:xfrm flipH="1">
              <a:off x="7425000" y="3681360"/>
              <a:ext cx="4764240" cy="3177360"/>
            </a:xfrm>
            <a:prstGeom prst="straightConnector1">
              <a:avLst/>
            </a:prstGeom>
            <a:noFill/>
            <a:ln w="9525" cap="flat" cmpd="sng">
              <a:solidFill>
                <a:srgbClr val="D8D8D8"/>
              </a:solidFill>
              <a:prstDash val="solid"/>
              <a:round/>
              <a:headEnd type="none" w="sm" len="sm"/>
              <a:tailEnd type="none" w="sm" len="sm"/>
            </a:ln>
          </p:spPr>
        </p:cxnSp>
        <p:sp>
          <p:nvSpPr>
            <p:cNvPr id="13" name="Google Shape;13;p29"/>
            <p:cNvSpPr/>
            <p:nvPr/>
          </p:nvSpPr>
          <p:spPr>
            <a:xfrm>
              <a:off x="9181440" y="-8640"/>
              <a:ext cx="3006720" cy="686592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6274"/>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 name="Google Shape;14;p29"/>
            <p:cNvSpPr/>
            <p:nvPr/>
          </p:nvSpPr>
          <p:spPr>
            <a:xfrm>
              <a:off x="9603360" y="-8640"/>
              <a:ext cx="2587680" cy="686592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 name="Google Shape;15;p29"/>
            <p:cNvSpPr/>
            <p:nvPr/>
          </p:nvSpPr>
          <p:spPr>
            <a:xfrm>
              <a:off x="8932320" y="3048120"/>
              <a:ext cx="3259080" cy="3809160"/>
            </a:xfrm>
            <a:prstGeom prst="triangle">
              <a:avLst>
                <a:gd name="adj" fmla="val 100000"/>
              </a:avLst>
            </a:prstGeom>
            <a:solidFill>
              <a:schemeClr val="accent2">
                <a:alpha val="6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6" name="Google Shape;16;p29"/>
            <p:cNvSpPr/>
            <p:nvPr/>
          </p:nvSpPr>
          <p:spPr>
            <a:xfrm>
              <a:off x="9334440" y="-8640"/>
              <a:ext cx="2853720" cy="686592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F4F14">
                <a:alpha val="66274"/>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7" name="Google Shape;17;p29"/>
            <p:cNvSpPr/>
            <p:nvPr/>
          </p:nvSpPr>
          <p:spPr>
            <a:xfrm>
              <a:off x="10898640" y="-8640"/>
              <a:ext cx="1289520" cy="686592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43AFE2">
                <a:alpha val="66274"/>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29"/>
            <p:cNvSpPr/>
            <p:nvPr/>
          </p:nvSpPr>
          <p:spPr>
            <a:xfrm>
              <a:off x="10938960" y="-8640"/>
              <a:ext cx="1249200" cy="686592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1176"/>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9" name="Google Shape;19;p29"/>
            <p:cNvSpPr/>
            <p:nvPr/>
          </p:nvSpPr>
          <p:spPr>
            <a:xfrm>
              <a:off x="10371600" y="3589920"/>
              <a:ext cx="1816560" cy="326736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0" name="Google Shape;20;p29"/>
            <p:cNvSpPr/>
            <p:nvPr/>
          </p:nvSpPr>
          <p:spPr>
            <a:xfrm>
              <a:off x="0" y="4013280"/>
              <a:ext cx="447840" cy="2844000"/>
            </a:xfrm>
            <a:prstGeom prst="triangle">
              <a:avLst>
                <a:gd name="adj" fmla="val 0"/>
              </a:avLst>
            </a:prstGeom>
            <a:solidFill>
              <a:schemeClr val="accent1">
                <a:alpha val="8117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21" name="Google Shape;21;p29"/>
          <p:cNvGrpSpPr/>
          <p:nvPr/>
        </p:nvGrpSpPr>
        <p:grpSpPr>
          <a:xfrm>
            <a:off x="720" y="-8640"/>
            <a:ext cx="12190680" cy="6867360"/>
            <a:chOff x="720" y="-8640"/>
            <a:chExt cx="12190680" cy="6867360"/>
          </a:xfrm>
        </p:grpSpPr>
        <p:cxnSp>
          <p:nvCxnSpPr>
            <p:cNvPr id="22" name="Google Shape;22;p29"/>
            <p:cNvCxnSpPr/>
            <p:nvPr/>
          </p:nvCxnSpPr>
          <p:spPr>
            <a:xfrm>
              <a:off x="9370800" y="0"/>
              <a:ext cx="1220040" cy="6858720"/>
            </a:xfrm>
            <a:prstGeom prst="straightConnector1">
              <a:avLst/>
            </a:prstGeom>
            <a:noFill/>
            <a:ln w="9525" cap="flat" cmpd="sng">
              <a:solidFill>
                <a:srgbClr val="BFBFBF"/>
              </a:solidFill>
              <a:prstDash val="solid"/>
              <a:round/>
              <a:headEnd type="none" w="sm" len="sm"/>
              <a:tailEnd type="none" w="sm" len="sm"/>
            </a:ln>
          </p:spPr>
        </p:cxnSp>
        <p:cxnSp>
          <p:nvCxnSpPr>
            <p:cNvPr id="23" name="Google Shape;23;p29"/>
            <p:cNvCxnSpPr/>
            <p:nvPr/>
          </p:nvCxnSpPr>
          <p:spPr>
            <a:xfrm flipH="1">
              <a:off x="7425000" y="3681360"/>
              <a:ext cx="4764240" cy="3177360"/>
            </a:xfrm>
            <a:prstGeom prst="straightConnector1">
              <a:avLst/>
            </a:prstGeom>
            <a:noFill/>
            <a:ln w="9525" cap="flat" cmpd="sng">
              <a:solidFill>
                <a:srgbClr val="D8D8D8"/>
              </a:solidFill>
              <a:prstDash val="solid"/>
              <a:round/>
              <a:headEnd type="none" w="sm" len="sm"/>
              <a:tailEnd type="none" w="sm" len="sm"/>
            </a:ln>
          </p:spPr>
        </p:cxnSp>
        <p:sp>
          <p:nvSpPr>
            <p:cNvPr id="24" name="Google Shape;24;p29"/>
            <p:cNvSpPr/>
            <p:nvPr/>
          </p:nvSpPr>
          <p:spPr>
            <a:xfrm>
              <a:off x="9181440" y="-8640"/>
              <a:ext cx="3006720" cy="686592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6274"/>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5" name="Google Shape;25;p29"/>
            <p:cNvSpPr/>
            <p:nvPr/>
          </p:nvSpPr>
          <p:spPr>
            <a:xfrm>
              <a:off x="9603360" y="-8640"/>
              <a:ext cx="2587680" cy="686592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6" name="Google Shape;26;p29"/>
            <p:cNvSpPr/>
            <p:nvPr/>
          </p:nvSpPr>
          <p:spPr>
            <a:xfrm>
              <a:off x="8932320" y="3048120"/>
              <a:ext cx="3259080" cy="3809160"/>
            </a:xfrm>
            <a:prstGeom prst="triangle">
              <a:avLst>
                <a:gd name="adj" fmla="val 100000"/>
              </a:avLst>
            </a:prstGeom>
            <a:solidFill>
              <a:schemeClr val="accent2">
                <a:alpha val="6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 name="Google Shape;27;p29"/>
            <p:cNvSpPr/>
            <p:nvPr/>
          </p:nvSpPr>
          <p:spPr>
            <a:xfrm>
              <a:off x="9334440" y="-8640"/>
              <a:ext cx="2853720" cy="686592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F4F14">
                <a:alpha val="66274"/>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8" name="Google Shape;28;p29"/>
            <p:cNvSpPr/>
            <p:nvPr/>
          </p:nvSpPr>
          <p:spPr>
            <a:xfrm>
              <a:off x="10898640" y="-8640"/>
              <a:ext cx="1289520" cy="686592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43AFE2">
                <a:alpha val="66274"/>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29"/>
            <p:cNvSpPr/>
            <p:nvPr/>
          </p:nvSpPr>
          <p:spPr>
            <a:xfrm>
              <a:off x="10938960" y="-8640"/>
              <a:ext cx="1249200" cy="686592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1176"/>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0" name="Google Shape;30;p29"/>
            <p:cNvSpPr/>
            <p:nvPr/>
          </p:nvSpPr>
          <p:spPr>
            <a:xfrm>
              <a:off x="10371600" y="3589920"/>
              <a:ext cx="1816560" cy="326736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1" name="Google Shape;31;p29"/>
            <p:cNvSpPr/>
            <p:nvPr/>
          </p:nvSpPr>
          <p:spPr>
            <a:xfrm rot="10800000">
              <a:off x="720" y="720"/>
              <a:ext cx="842040" cy="5665320"/>
            </a:xfrm>
            <a:prstGeom prst="triangle">
              <a:avLst>
                <a:gd name="adj" fmla="val 100000"/>
              </a:avLst>
            </a:prstGeom>
            <a:solidFill>
              <a:schemeClr val="accent1">
                <a:alpha val="8117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32" name="Google Shape;32;p29"/>
          <p:cNvSpPr txBox="1">
            <a:spLocks noGrp="1"/>
          </p:cNvSpPr>
          <p:nvPr>
            <p:ph type="title"/>
          </p:nvPr>
        </p:nvSpPr>
        <p:spPr>
          <a:xfrm>
            <a:off x="677160" y="599040"/>
            <a:ext cx="8596080" cy="1341000"/>
          </a:xfrm>
          <a:prstGeom prst="rect">
            <a:avLst/>
          </a:prstGeom>
          <a:noFill/>
          <a:ln>
            <a:noFill/>
          </a:ln>
        </p:spPr>
        <p:txBody>
          <a:bodyPr spcFirstLastPara="1" wrap="square" lIns="0" tIns="0" rIns="0" bIns="0" anchor="ctr"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 name="Google Shape;33;p29"/>
          <p:cNvSpPr txBox="1">
            <a:spLocks noGrp="1"/>
          </p:cNvSpPr>
          <p:nvPr>
            <p:ph type="ftr" idx="11"/>
          </p:nvPr>
        </p:nvSpPr>
        <p:spPr>
          <a:xfrm>
            <a:off x="677160" y="6041520"/>
            <a:ext cx="6296760" cy="36432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 name="Google Shape;34;p29"/>
          <p:cNvSpPr txBox="1">
            <a:spLocks noGrp="1"/>
          </p:cNvSpPr>
          <p:nvPr>
            <p:ph type="sldNum" idx="12"/>
          </p:nvPr>
        </p:nvSpPr>
        <p:spPr>
          <a:xfrm>
            <a:off x="8590680" y="6041520"/>
            <a:ext cx="682560" cy="36432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
        <p:nvSpPr>
          <p:cNvPr id="35" name="Google Shape;35;p29"/>
          <p:cNvSpPr txBox="1">
            <a:spLocks noGrp="1"/>
          </p:cNvSpPr>
          <p:nvPr>
            <p:ph type="dt" idx="10"/>
          </p:nvPr>
        </p:nvSpPr>
        <p:spPr>
          <a:xfrm>
            <a:off x="7205040" y="6041520"/>
            <a:ext cx="911160" cy="3643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Google Shape;36;p29"/>
          <p:cNvSpPr txBox="1">
            <a:spLocks noGrp="1"/>
          </p:cNvSpPr>
          <p:nvPr>
            <p:ph type="body" idx="1"/>
          </p:nvPr>
        </p:nvSpPr>
        <p:spPr>
          <a:xfrm>
            <a:off x="609480" y="1604520"/>
            <a:ext cx="10972440" cy="397728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
        <p:cNvGrpSpPr/>
        <p:nvPr/>
      </p:nvGrpSpPr>
      <p:grpSpPr>
        <a:xfrm>
          <a:off x="0" y="0"/>
          <a:ext cx="0" cy="0"/>
          <a:chOff x="0" y="0"/>
          <a:chExt cx="0" cy="0"/>
        </a:xfrm>
      </p:grpSpPr>
      <p:grpSp>
        <p:nvGrpSpPr>
          <p:cNvPr id="44" name="Google Shape;44;p31"/>
          <p:cNvGrpSpPr/>
          <p:nvPr/>
        </p:nvGrpSpPr>
        <p:grpSpPr>
          <a:xfrm>
            <a:off x="0" y="-8640"/>
            <a:ext cx="12191400" cy="6867360"/>
            <a:chOff x="0" y="-8640"/>
            <a:chExt cx="12191400" cy="6867360"/>
          </a:xfrm>
        </p:grpSpPr>
        <p:cxnSp>
          <p:nvCxnSpPr>
            <p:cNvPr id="45" name="Google Shape;45;p31"/>
            <p:cNvCxnSpPr/>
            <p:nvPr/>
          </p:nvCxnSpPr>
          <p:spPr>
            <a:xfrm>
              <a:off x="9370800" y="0"/>
              <a:ext cx="1220040" cy="6858720"/>
            </a:xfrm>
            <a:prstGeom prst="straightConnector1">
              <a:avLst/>
            </a:prstGeom>
            <a:noFill/>
            <a:ln w="9525" cap="flat" cmpd="sng">
              <a:solidFill>
                <a:srgbClr val="276FB4"/>
              </a:solidFill>
              <a:prstDash val="solid"/>
              <a:round/>
              <a:headEnd type="none" w="sm" len="sm"/>
              <a:tailEnd type="none" w="sm" len="sm"/>
            </a:ln>
          </p:spPr>
        </p:cxnSp>
        <p:cxnSp>
          <p:nvCxnSpPr>
            <p:cNvPr id="46" name="Google Shape;46;p31"/>
            <p:cNvCxnSpPr/>
            <p:nvPr/>
          </p:nvCxnSpPr>
          <p:spPr>
            <a:xfrm flipH="1">
              <a:off x="7425000" y="3681360"/>
              <a:ext cx="4764240" cy="3177360"/>
            </a:xfrm>
            <a:prstGeom prst="straightConnector1">
              <a:avLst/>
            </a:prstGeom>
            <a:noFill/>
            <a:ln w="9525" cap="flat" cmpd="sng">
              <a:solidFill>
                <a:srgbClr val="2C7ECC"/>
              </a:solidFill>
              <a:prstDash val="solid"/>
              <a:round/>
              <a:headEnd type="none" w="sm" len="sm"/>
              <a:tailEnd type="none" w="sm" len="sm"/>
            </a:ln>
          </p:spPr>
        </p:cxnSp>
        <p:sp>
          <p:nvSpPr>
            <p:cNvPr id="47" name="Google Shape;47;p31"/>
            <p:cNvSpPr/>
            <p:nvPr/>
          </p:nvSpPr>
          <p:spPr>
            <a:xfrm>
              <a:off x="9181440" y="-8640"/>
              <a:ext cx="3006720" cy="686592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6274"/>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8" name="Google Shape;48;p31"/>
            <p:cNvSpPr/>
            <p:nvPr/>
          </p:nvSpPr>
          <p:spPr>
            <a:xfrm>
              <a:off x="9603360" y="-8640"/>
              <a:ext cx="2587680" cy="686592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9" name="Google Shape;49;p31"/>
            <p:cNvSpPr/>
            <p:nvPr/>
          </p:nvSpPr>
          <p:spPr>
            <a:xfrm>
              <a:off x="8932320" y="3048120"/>
              <a:ext cx="3259080" cy="3809160"/>
            </a:xfrm>
            <a:prstGeom prst="triangle">
              <a:avLst>
                <a:gd name="adj" fmla="val 100000"/>
              </a:avLst>
            </a:prstGeom>
            <a:solidFill>
              <a:schemeClr val="accent2">
                <a:alpha val="6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 name="Google Shape;50;p31"/>
            <p:cNvSpPr/>
            <p:nvPr/>
          </p:nvSpPr>
          <p:spPr>
            <a:xfrm>
              <a:off x="9334440" y="-8640"/>
              <a:ext cx="2853720" cy="686592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F4F14">
                <a:alpha val="66274"/>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1" name="Google Shape;51;p31"/>
            <p:cNvSpPr/>
            <p:nvPr/>
          </p:nvSpPr>
          <p:spPr>
            <a:xfrm>
              <a:off x="10898640" y="-8640"/>
              <a:ext cx="1289520" cy="686592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43AFE2">
                <a:alpha val="66274"/>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31"/>
            <p:cNvSpPr/>
            <p:nvPr/>
          </p:nvSpPr>
          <p:spPr>
            <a:xfrm>
              <a:off x="10938960" y="-8640"/>
              <a:ext cx="1249200" cy="686592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1176"/>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3" name="Google Shape;53;p31"/>
            <p:cNvSpPr/>
            <p:nvPr/>
          </p:nvSpPr>
          <p:spPr>
            <a:xfrm>
              <a:off x="10371600" y="3589920"/>
              <a:ext cx="1816560" cy="326736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 name="Google Shape;54;p31"/>
            <p:cNvSpPr/>
            <p:nvPr/>
          </p:nvSpPr>
          <p:spPr>
            <a:xfrm>
              <a:off x="0" y="4013280"/>
              <a:ext cx="447840" cy="2844000"/>
            </a:xfrm>
            <a:prstGeom prst="triangle">
              <a:avLst>
                <a:gd name="adj" fmla="val 0"/>
              </a:avLst>
            </a:prstGeom>
            <a:solidFill>
              <a:schemeClr val="accent1">
                <a:alpha val="8117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55" name="Google Shape;55;p31"/>
          <p:cNvSpPr txBox="1">
            <a:spLocks noGrp="1"/>
          </p:cNvSpPr>
          <p:nvPr>
            <p:ph type="title"/>
          </p:nvPr>
        </p:nvSpPr>
        <p:spPr>
          <a:xfrm>
            <a:off x="677160" y="599040"/>
            <a:ext cx="8596080" cy="1341000"/>
          </a:xfrm>
          <a:prstGeom prst="rect">
            <a:avLst/>
          </a:prstGeom>
          <a:noFill/>
          <a:ln>
            <a:noFill/>
          </a:ln>
        </p:spPr>
        <p:txBody>
          <a:bodyPr spcFirstLastPara="1" wrap="square" lIns="0" tIns="0" rIns="0" bIns="0" anchor="ctr"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 name="Google Shape;56;p31"/>
          <p:cNvSpPr txBox="1">
            <a:spLocks noGrp="1"/>
          </p:cNvSpPr>
          <p:nvPr>
            <p:ph type="body" idx="1"/>
          </p:nvPr>
        </p:nvSpPr>
        <p:spPr>
          <a:xfrm>
            <a:off x="677160" y="2160720"/>
            <a:ext cx="8596080" cy="388008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7" name="Google Shape;57;p31"/>
          <p:cNvSpPr txBox="1">
            <a:spLocks noGrp="1"/>
          </p:cNvSpPr>
          <p:nvPr>
            <p:ph type="ftr" idx="11"/>
          </p:nvPr>
        </p:nvSpPr>
        <p:spPr>
          <a:xfrm>
            <a:off x="677160" y="6041520"/>
            <a:ext cx="6296760" cy="36432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FFFFFF"/>
              </a:buClr>
              <a:buSzPts val="1400"/>
              <a:buFont typeface="Times New Roman"/>
              <a:buNone/>
              <a:defRPr sz="1400" b="0" i="0" u="none" strike="noStrike" cap="none">
                <a:solidFill>
                  <a:srgbClr val="FFFFFF"/>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8" name="Google Shape;58;p31"/>
          <p:cNvSpPr txBox="1">
            <a:spLocks noGrp="1"/>
          </p:cNvSpPr>
          <p:nvPr>
            <p:ph type="sldNum" idx="12"/>
          </p:nvPr>
        </p:nvSpPr>
        <p:spPr>
          <a:xfrm>
            <a:off x="8590680" y="6041520"/>
            <a:ext cx="682560" cy="36432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solidFill>
                <a:srgbClr val="FFFFFF"/>
              </a:solidFill>
              <a:latin typeface="Times New Roman"/>
              <a:ea typeface="Times New Roman"/>
              <a:cs typeface="Times New Roman"/>
              <a:sym typeface="Times New Roman"/>
            </a:endParaRPr>
          </a:p>
        </p:txBody>
      </p:sp>
      <p:sp>
        <p:nvSpPr>
          <p:cNvPr id="59" name="Google Shape;59;p31"/>
          <p:cNvSpPr txBox="1">
            <a:spLocks noGrp="1"/>
          </p:cNvSpPr>
          <p:nvPr>
            <p:ph type="dt" idx="10"/>
          </p:nvPr>
        </p:nvSpPr>
        <p:spPr>
          <a:xfrm>
            <a:off x="7205040" y="6041520"/>
            <a:ext cx="911160" cy="3643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FFFFFF"/>
              </a:buClr>
              <a:buSzPts val="1400"/>
              <a:buFont typeface="Times New Roman"/>
              <a:buNone/>
              <a:defRPr sz="1400" b="0" i="0" u="none" strike="noStrike" cap="none">
                <a:solidFill>
                  <a:srgbClr val="FFFFFF"/>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
        <p:cNvGrpSpPr/>
        <p:nvPr/>
      </p:nvGrpSpPr>
      <p:grpSpPr>
        <a:xfrm>
          <a:off x="0" y="0"/>
          <a:ext cx="0" cy="0"/>
          <a:chOff x="0" y="0"/>
          <a:chExt cx="0" cy="0"/>
        </a:xfrm>
      </p:grpSpPr>
      <p:grpSp>
        <p:nvGrpSpPr>
          <p:cNvPr id="79" name="Google Shape;79;p33"/>
          <p:cNvGrpSpPr/>
          <p:nvPr/>
        </p:nvGrpSpPr>
        <p:grpSpPr>
          <a:xfrm>
            <a:off x="0" y="-8640"/>
            <a:ext cx="12191400" cy="6867360"/>
            <a:chOff x="0" y="-8640"/>
            <a:chExt cx="12191400" cy="6867360"/>
          </a:xfrm>
        </p:grpSpPr>
        <p:cxnSp>
          <p:nvCxnSpPr>
            <p:cNvPr id="80" name="Google Shape;80;p33"/>
            <p:cNvCxnSpPr/>
            <p:nvPr/>
          </p:nvCxnSpPr>
          <p:spPr>
            <a:xfrm>
              <a:off x="9370800" y="0"/>
              <a:ext cx="1220040" cy="6858720"/>
            </a:xfrm>
            <a:prstGeom prst="straightConnector1">
              <a:avLst/>
            </a:prstGeom>
            <a:noFill/>
            <a:ln w="9525" cap="flat" cmpd="sng">
              <a:solidFill>
                <a:srgbClr val="BFBFBF"/>
              </a:solidFill>
              <a:prstDash val="solid"/>
              <a:round/>
              <a:headEnd type="none" w="sm" len="sm"/>
              <a:tailEnd type="none" w="sm" len="sm"/>
            </a:ln>
          </p:spPr>
        </p:cxnSp>
        <p:cxnSp>
          <p:nvCxnSpPr>
            <p:cNvPr id="81" name="Google Shape;81;p33"/>
            <p:cNvCxnSpPr/>
            <p:nvPr/>
          </p:nvCxnSpPr>
          <p:spPr>
            <a:xfrm flipH="1">
              <a:off x="7425000" y="3681360"/>
              <a:ext cx="4764240" cy="3177360"/>
            </a:xfrm>
            <a:prstGeom prst="straightConnector1">
              <a:avLst/>
            </a:prstGeom>
            <a:noFill/>
            <a:ln w="9525" cap="flat" cmpd="sng">
              <a:solidFill>
                <a:srgbClr val="D8D8D8"/>
              </a:solidFill>
              <a:prstDash val="solid"/>
              <a:round/>
              <a:headEnd type="none" w="sm" len="sm"/>
              <a:tailEnd type="none" w="sm" len="sm"/>
            </a:ln>
          </p:spPr>
        </p:cxnSp>
        <p:sp>
          <p:nvSpPr>
            <p:cNvPr id="82" name="Google Shape;82;p33"/>
            <p:cNvSpPr/>
            <p:nvPr/>
          </p:nvSpPr>
          <p:spPr>
            <a:xfrm>
              <a:off x="9181440" y="-8640"/>
              <a:ext cx="3006720" cy="686592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6274"/>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3" name="Google Shape;83;p33"/>
            <p:cNvSpPr/>
            <p:nvPr/>
          </p:nvSpPr>
          <p:spPr>
            <a:xfrm>
              <a:off x="9603360" y="-8640"/>
              <a:ext cx="2587680" cy="686592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4" name="Google Shape;84;p33"/>
            <p:cNvSpPr/>
            <p:nvPr/>
          </p:nvSpPr>
          <p:spPr>
            <a:xfrm>
              <a:off x="8932320" y="3048120"/>
              <a:ext cx="3259080" cy="3809160"/>
            </a:xfrm>
            <a:prstGeom prst="triangle">
              <a:avLst>
                <a:gd name="adj" fmla="val 100000"/>
              </a:avLst>
            </a:prstGeom>
            <a:solidFill>
              <a:schemeClr val="accent2">
                <a:alpha val="6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5" name="Google Shape;85;p33"/>
            <p:cNvSpPr/>
            <p:nvPr/>
          </p:nvSpPr>
          <p:spPr>
            <a:xfrm>
              <a:off x="9334440" y="-8640"/>
              <a:ext cx="2853720" cy="686592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F4F14">
                <a:alpha val="66274"/>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6" name="Google Shape;86;p33"/>
            <p:cNvSpPr/>
            <p:nvPr/>
          </p:nvSpPr>
          <p:spPr>
            <a:xfrm>
              <a:off x="10898640" y="-8640"/>
              <a:ext cx="1289520" cy="686592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43AFE2">
                <a:alpha val="66274"/>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33"/>
            <p:cNvSpPr/>
            <p:nvPr/>
          </p:nvSpPr>
          <p:spPr>
            <a:xfrm>
              <a:off x="10938960" y="-8640"/>
              <a:ext cx="1249200" cy="686592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1176"/>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8" name="Google Shape;88;p33"/>
            <p:cNvSpPr/>
            <p:nvPr/>
          </p:nvSpPr>
          <p:spPr>
            <a:xfrm>
              <a:off x="10371600" y="3589920"/>
              <a:ext cx="1816560" cy="326736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9" name="Google Shape;89;p33"/>
            <p:cNvSpPr/>
            <p:nvPr/>
          </p:nvSpPr>
          <p:spPr>
            <a:xfrm>
              <a:off x="0" y="4013280"/>
              <a:ext cx="447840" cy="2844000"/>
            </a:xfrm>
            <a:prstGeom prst="triangle">
              <a:avLst>
                <a:gd name="adj" fmla="val 0"/>
              </a:avLst>
            </a:prstGeom>
            <a:solidFill>
              <a:schemeClr val="accent1">
                <a:alpha val="8117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90" name="Google Shape;90;p33"/>
          <p:cNvGrpSpPr/>
          <p:nvPr/>
        </p:nvGrpSpPr>
        <p:grpSpPr>
          <a:xfrm>
            <a:off x="720" y="-8640"/>
            <a:ext cx="12190680" cy="6867360"/>
            <a:chOff x="720" y="-8640"/>
            <a:chExt cx="12190680" cy="6867360"/>
          </a:xfrm>
        </p:grpSpPr>
        <p:cxnSp>
          <p:nvCxnSpPr>
            <p:cNvPr id="91" name="Google Shape;91;p33"/>
            <p:cNvCxnSpPr/>
            <p:nvPr/>
          </p:nvCxnSpPr>
          <p:spPr>
            <a:xfrm>
              <a:off x="9370800" y="0"/>
              <a:ext cx="1220040" cy="6858720"/>
            </a:xfrm>
            <a:prstGeom prst="straightConnector1">
              <a:avLst/>
            </a:prstGeom>
            <a:noFill/>
            <a:ln w="9525" cap="flat" cmpd="sng">
              <a:solidFill>
                <a:srgbClr val="BFBFBF"/>
              </a:solidFill>
              <a:prstDash val="solid"/>
              <a:round/>
              <a:headEnd type="none" w="sm" len="sm"/>
              <a:tailEnd type="none" w="sm" len="sm"/>
            </a:ln>
          </p:spPr>
        </p:cxnSp>
        <p:cxnSp>
          <p:nvCxnSpPr>
            <p:cNvPr id="92" name="Google Shape;92;p33"/>
            <p:cNvCxnSpPr/>
            <p:nvPr/>
          </p:nvCxnSpPr>
          <p:spPr>
            <a:xfrm flipH="1">
              <a:off x="7425000" y="3681360"/>
              <a:ext cx="4764240" cy="3177360"/>
            </a:xfrm>
            <a:prstGeom prst="straightConnector1">
              <a:avLst/>
            </a:prstGeom>
            <a:noFill/>
            <a:ln w="9525" cap="flat" cmpd="sng">
              <a:solidFill>
                <a:srgbClr val="D8D8D8"/>
              </a:solidFill>
              <a:prstDash val="solid"/>
              <a:round/>
              <a:headEnd type="none" w="sm" len="sm"/>
              <a:tailEnd type="none" w="sm" len="sm"/>
            </a:ln>
          </p:spPr>
        </p:cxnSp>
        <p:sp>
          <p:nvSpPr>
            <p:cNvPr id="93" name="Google Shape;93;p33"/>
            <p:cNvSpPr/>
            <p:nvPr/>
          </p:nvSpPr>
          <p:spPr>
            <a:xfrm>
              <a:off x="9181440" y="-8640"/>
              <a:ext cx="3006720" cy="686592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6274"/>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94" name="Google Shape;94;p33"/>
            <p:cNvSpPr/>
            <p:nvPr/>
          </p:nvSpPr>
          <p:spPr>
            <a:xfrm>
              <a:off x="9603360" y="-8640"/>
              <a:ext cx="2587680" cy="686592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95" name="Google Shape;95;p33"/>
            <p:cNvSpPr/>
            <p:nvPr/>
          </p:nvSpPr>
          <p:spPr>
            <a:xfrm>
              <a:off x="8932320" y="3048120"/>
              <a:ext cx="3259080" cy="3809160"/>
            </a:xfrm>
            <a:prstGeom prst="triangle">
              <a:avLst>
                <a:gd name="adj" fmla="val 100000"/>
              </a:avLst>
            </a:prstGeom>
            <a:solidFill>
              <a:schemeClr val="accent2">
                <a:alpha val="6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96" name="Google Shape;96;p33"/>
            <p:cNvSpPr/>
            <p:nvPr/>
          </p:nvSpPr>
          <p:spPr>
            <a:xfrm>
              <a:off x="9334440" y="-8640"/>
              <a:ext cx="2853720" cy="686592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F4F14">
                <a:alpha val="66274"/>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97" name="Google Shape;97;p33"/>
            <p:cNvSpPr/>
            <p:nvPr/>
          </p:nvSpPr>
          <p:spPr>
            <a:xfrm>
              <a:off x="10898640" y="-8640"/>
              <a:ext cx="1289520" cy="686592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43AFE2">
                <a:alpha val="66274"/>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33"/>
            <p:cNvSpPr/>
            <p:nvPr/>
          </p:nvSpPr>
          <p:spPr>
            <a:xfrm>
              <a:off x="10938960" y="-8640"/>
              <a:ext cx="1249200" cy="686592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1176"/>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99" name="Google Shape;99;p33"/>
            <p:cNvSpPr/>
            <p:nvPr/>
          </p:nvSpPr>
          <p:spPr>
            <a:xfrm>
              <a:off x="10371600" y="3589920"/>
              <a:ext cx="1816560" cy="326736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00" name="Google Shape;100;p33"/>
            <p:cNvSpPr/>
            <p:nvPr/>
          </p:nvSpPr>
          <p:spPr>
            <a:xfrm rot="10800000">
              <a:off x="720" y="720"/>
              <a:ext cx="842040" cy="5665320"/>
            </a:xfrm>
            <a:prstGeom prst="triangle">
              <a:avLst>
                <a:gd name="adj" fmla="val 100000"/>
              </a:avLst>
            </a:prstGeom>
            <a:solidFill>
              <a:schemeClr val="accent1">
                <a:alpha val="8117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101" name="Google Shape;101;p33"/>
          <p:cNvSpPr txBox="1">
            <a:spLocks noGrp="1"/>
          </p:cNvSpPr>
          <p:nvPr>
            <p:ph type="title"/>
          </p:nvPr>
        </p:nvSpPr>
        <p:spPr>
          <a:xfrm>
            <a:off x="677160" y="609480"/>
            <a:ext cx="8596080" cy="132012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2" name="Google Shape;102;p33"/>
          <p:cNvSpPr txBox="1">
            <a:spLocks noGrp="1"/>
          </p:cNvSpPr>
          <p:nvPr>
            <p:ph type="body" idx="1"/>
          </p:nvPr>
        </p:nvSpPr>
        <p:spPr>
          <a:xfrm>
            <a:off x="677160" y="2160720"/>
            <a:ext cx="8596080" cy="388008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3" name="Google Shape;103;p33"/>
          <p:cNvSpPr txBox="1">
            <a:spLocks noGrp="1"/>
          </p:cNvSpPr>
          <p:nvPr>
            <p:ph type="dt" idx="10"/>
          </p:nvPr>
        </p:nvSpPr>
        <p:spPr>
          <a:xfrm>
            <a:off x="7205040" y="6041520"/>
            <a:ext cx="911160" cy="3643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4" name="Google Shape;104;p33"/>
          <p:cNvSpPr txBox="1">
            <a:spLocks noGrp="1"/>
          </p:cNvSpPr>
          <p:nvPr>
            <p:ph type="ftr" idx="11"/>
          </p:nvPr>
        </p:nvSpPr>
        <p:spPr>
          <a:xfrm>
            <a:off x="677160" y="6041520"/>
            <a:ext cx="6296760" cy="36432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5" name="Google Shape;105;p33"/>
          <p:cNvSpPr txBox="1">
            <a:spLocks noGrp="1"/>
          </p:cNvSpPr>
          <p:nvPr>
            <p:ph type="sldNum" idx="12"/>
          </p:nvPr>
        </p:nvSpPr>
        <p:spPr>
          <a:xfrm>
            <a:off x="8590680" y="6041520"/>
            <a:ext cx="682560" cy="36432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3"/>
        <p:cNvGrpSpPr/>
        <p:nvPr/>
      </p:nvGrpSpPr>
      <p:grpSpPr>
        <a:xfrm>
          <a:off x="0" y="0"/>
          <a:ext cx="0" cy="0"/>
          <a:chOff x="0" y="0"/>
          <a:chExt cx="0" cy="0"/>
        </a:xfrm>
      </p:grpSpPr>
      <p:grpSp>
        <p:nvGrpSpPr>
          <p:cNvPr id="384" name="Google Shape;384;p37"/>
          <p:cNvGrpSpPr/>
          <p:nvPr/>
        </p:nvGrpSpPr>
        <p:grpSpPr>
          <a:xfrm>
            <a:off x="0" y="-8640"/>
            <a:ext cx="12191760" cy="6867000"/>
            <a:chOff x="0" y="-8640"/>
            <a:chExt cx="12191760" cy="6867000"/>
          </a:xfrm>
        </p:grpSpPr>
        <p:cxnSp>
          <p:nvCxnSpPr>
            <p:cNvPr id="385" name="Google Shape;385;p37"/>
            <p:cNvCxnSpPr/>
            <p:nvPr/>
          </p:nvCxnSpPr>
          <p:spPr>
            <a:xfrm>
              <a:off x="9370800" y="0"/>
              <a:ext cx="1219680" cy="6858360"/>
            </a:xfrm>
            <a:prstGeom prst="straightConnector1">
              <a:avLst/>
            </a:prstGeom>
            <a:noFill/>
            <a:ln w="9525" cap="flat" cmpd="sng">
              <a:solidFill>
                <a:srgbClr val="276FB4"/>
              </a:solidFill>
              <a:prstDash val="solid"/>
              <a:round/>
              <a:headEnd type="none" w="sm" len="sm"/>
              <a:tailEnd type="none" w="sm" len="sm"/>
            </a:ln>
          </p:spPr>
        </p:cxnSp>
        <p:cxnSp>
          <p:nvCxnSpPr>
            <p:cNvPr id="386" name="Google Shape;386;p37"/>
            <p:cNvCxnSpPr/>
            <p:nvPr/>
          </p:nvCxnSpPr>
          <p:spPr>
            <a:xfrm flipH="1">
              <a:off x="7425000" y="3681360"/>
              <a:ext cx="4763880" cy="3177000"/>
            </a:xfrm>
            <a:prstGeom prst="straightConnector1">
              <a:avLst/>
            </a:prstGeom>
            <a:noFill/>
            <a:ln w="9525" cap="flat" cmpd="sng">
              <a:solidFill>
                <a:srgbClr val="2C7ECC"/>
              </a:solidFill>
              <a:prstDash val="solid"/>
              <a:round/>
              <a:headEnd type="none" w="sm" len="sm"/>
              <a:tailEnd type="none" w="sm" len="sm"/>
            </a:ln>
          </p:spPr>
        </p:cxnSp>
        <p:sp>
          <p:nvSpPr>
            <p:cNvPr id="387" name="Google Shape;387;p37"/>
            <p:cNvSpPr/>
            <p:nvPr/>
          </p:nvSpPr>
          <p:spPr>
            <a:xfrm>
              <a:off x="9181440" y="-8640"/>
              <a:ext cx="3007080" cy="686628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7058"/>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88" name="Google Shape;388;p37"/>
            <p:cNvSpPr/>
            <p:nvPr/>
          </p:nvSpPr>
          <p:spPr>
            <a:xfrm>
              <a:off x="9603360" y="-8640"/>
              <a:ext cx="2588040" cy="686628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89" name="Google Shape;389;p37"/>
            <p:cNvSpPr/>
            <p:nvPr/>
          </p:nvSpPr>
          <p:spPr>
            <a:xfrm>
              <a:off x="8932320" y="3048120"/>
              <a:ext cx="3259440" cy="3809520"/>
            </a:xfrm>
            <a:prstGeom prst="triangle">
              <a:avLst>
                <a:gd name="adj" fmla="val 100000"/>
              </a:avLst>
            </a:prstGeom>
            <a:solidFill>
              <a:schemeClr val="accent2">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90" name="Google Shape;390;p37"/>
            <p:cNvSpPr/>
            <p:nvPr/>
          </p:nvSpPr>
          <p:spPr>
            <a:xfrm>
              <a:off x="9334440" y="-8640"/>
              <a:ext cx="2854080" cy="686628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F4F14">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91" name="Google Shape;391;p37"/>
            <p:cNvSpPr/>
            <p:nvPr/>
          </p:nvSpPr>
          <p:spPr>
            <a:xfrm>
              <a:off x="10898640" y="-8640"/>
              <a:ext cx="1289880" cy="686628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43AFE2">
                <a:alpha val="67058"/>
              </a:srgb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2" name="Google Shape;392;p37"/>
            <p:cNvSpPr/>
            <p:nvPr/>
          </p:nvSpPr>
          <p:spPr>
            <a:xfrm>
              <a:off x="10938960" y="-8640"/>
              <a:ext cx="1249560" cy="686628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2352"/>
              </a:schemeClr>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93" name="Google Shape;393;p37"/>
            <p:cNvSpPr/>
            <p:nvPr/>
          </p:nvSpPr>
          <p:spPr>
            <a:xfrm>
              <a:off x="10371600" y="3589920"/>
              <a:ext cx="1816920" cy="326772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94" name="Google Shape;394;p37"/>
            <p:cNvSpPr/>
            <p:nvPr/>
          </p:nvSpPr>
          <p:spPr>
            <a:xfrm>
              <a:off x="0" y="4013280"/>
              <a:ext cx="448200" cy="2844360"/>
            </a:xfrm>
            <a:prstGeom prst="triangle">
              <a:avLst>
                <a:gd name="adj" fmla="val 0"/>
              </a:avLst>
            </a:prstGeom>
            <a:solidFill>
              <a:schemeClr val="accent1">
                <a:alpha val="8235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395" name="Google Shape;395;p37"/>
          <p:cNvSpPr txBox="1">
            <a:spLocks noGrp="1"/>
          </p:cNvSpPr>
          <p:nvPr>
            <p:ph type="title"/>
          </p:nvPr>
        </p:nvSpPr>
        <p:spPr>
          <a:xfrm>
            <a:off x="677160" y="609480"/>
            <a:ext cx="8596440" cy="132048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6" name="Google Shape;396;p37"/>
          <p:cNvSpPr txBox="1">
            <a:spLocks noGrp="1"/>
          </p:cNvSpPr>
          <p:nvPr>
            <p:ph type="body" idx="1"/>
          </p:nvPr>
        </p:nvSpPr>
        <p:spPr>
          <a:xfrm>
            <a:off x="677160" y="2160720"/>
            <a:ext cx="8596440" cy="388044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7" name="Google Shape;397;p37"/>
          <p:cNvSpPr txBox="1">
            <a:spLocks noGrp="1"/>
          </p:cNvSpPr>
          <p:nvPr>
            <p:ph type="dt" idx="10"/>
          </p:nvPr>
        </p:nvSpPr>
        <p:spPr>
          <a:xfrm>
            <a:off x="7205040" y="6041520"/>
            <a:ext cx="91152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FFFFFF"/>
              </a:buClr>
              <a:buSzPts val="1400"/>
              <a:buFont typeface="Times New Roman"/>
              <a:buNone/>
              <a:defRPr sz="1400" b="0" i="0" u="none" strike="noStrike" cap="none">
                <a:solidFill>
                  <a:srgbClr val="FFFFFF"/>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8" name="Google Shape;398;p37"/>
          <p:cNvSpPr txBox="1">
            <a:spLocks noGrp="1"/>
          </p:cNvSpPr>
          <p:nvPr>
            <p:ph type="ftr" idx="11"/>
          </p:nvPr>
        </p:nvSpPr>
        <p:spPr>
          <a:xfrm>
            <a:off x="677160" y="6041520"/>
            <a:ext cx="6297120" cy="36468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FFFFFF"/>
              </a:buClr>
              <a:buSzPts val="1400"/>
              <a:buFont typeface="Times New Roman"/>
              <a:buNone/>
              <a:defRPr sz="1400" b="0" i="0" u="none" strike="noStrike" cap="none">
                <a:solidFill>
                  <a:srgbClr val="FFFFFF"/>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9" name="Google Shape;399;p37"/>
          <p:cNvSpPr txBox="1">
            <a:spLocks noGrp="1"/>
          </p:cNvSpPr>
          <p:nvPr>
            <p:ph type="sldNum" idx="12"/>
          </p:nvPr>
        </p:nvSpPr>
        <p:spPr>
          <a:xfrm>
            <a:off x="8590680" y="6041520"/>
            <a:ext cx="68292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900"/>
              <a:buFont typeface="Arial"/>
              <a:buNone/>
              <a:defRPr sz="9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chemeClr val="accent1"/>
              </a:buClr>
              <a:buSzPts val="900"/>
              <a:buFont typeface="Arial"/>
              <a:buNone/>
              <a:defRPr sz="9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chemeClr val="accent1"/>
              </a:buClr>
              <a:buSzPts val="900"/>
              <a:buFont typeface="Arial"/>
              <a:buNone/>
              <a:defRPr sz="9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chemeClr val="accent1"/>
              </a:buClr>
              <a:buSzPts val="900"/>
              <a:buFont typeface="Arial"/>
              <a:buNone/>
              <a:defRPr sz="9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chemeClr val="accent1"/>
              </a:buClr>
              <a:buSzPts val="900"/>
              <a:buFont typeface="Arial"/>
              <a:buNone/>
              <a:defRPr sz="9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chemeClr val="accent1"/>
              </a:buClr>
              <a:buSzPts val="900"/>
              <a:buFont typeface="Arial"/>
              <a:buNone/>
              <a:defRPr sz="9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chemeClr val="accent1"/>
              </a:buClr>
              <a:buSzPts val="900"/>
              <a:buFont typeface="Arial"/>
              <a:buNone/>
              <a:defRPr sz="9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chemeClr val="accent1"/>
              </a:buClr>
              <a:buSzPts val="900"/>
              <a:buFont typeface="Arial"/>
              <a:buNone/>
              <a:defRPr sz="9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chemeClr val="accent1"/>
              </a:buClr>
              <a:buSzPts val="900"/>
              <a:buFont typeface="Arial"/>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FFFFFF"/>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7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9"/>
        <p:cNvGrpSpPr/>
        <p:nvPr/>
      </p:nvGrpSpPr>
      <p:grpSpPr>
        <a:xfrm>
          <a:off x="0" y="0"/>
          <a:ext cx="0" cy="0"/>
          <a:chOff x="0" y="0"/>
          <a:chExt cx="0" cy="0"/>
        </a:xfrm>
      </p:grpSpPr>
      <p:sp>
        <p:nvSpPr>
          <p:cNvPr id="410" name="Google Shape;410;p1"/>
          <p:cNvSpPr txBox="1">
            <a:spLocks noGrp="1"/>
          </p:cNvSpPr>
          <p:nvPr>
            <p:ph type="title"/>
          </p:nvPr>
        </p:nvSpPr>
        <p:spPr>
          <a:xfrm>
            <a:off x="0" y="284040"/>
            <a:ext cx="10685880" cy="254916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4800"/>
              <a:buFont typeface="Arial"/>
              <a:buNone/>
            </a:pPr>
            <a:r>
              <a:rPr lang="en-US" sz="4800" b="1" u="none" strike="noStrike">
                <a:solidFill>
                  <a:schemeClr val="accent1"/>
                </a:solidFill>
                <a:latin typeface="Arial"/>
                <a:ea typeface="Arial"/>
                <a:cs typeface="Arial"/>
                <a:sym typeface="Arial"/>
              </a:rPr>
              <a:t>Aspetti psicologici e comportamentali nelle </a:t>
            </a:r>
            <a:br>
              <a:rPr lang="en-US" sz="4800"/>
            </a:br>
            <a:r>
              <a:rPr lang="en-US" sz="4800" b="1" u="none" strike="noStrike">
                <a:solidFill>
                  <a:schemeClr val="accent1"/>
                </a:solidFill>
                <a:latin typeface="Arial"/>
                <a:ea typeface="Arial"/>
                <a:cs typeface="Arial"/>
                <a:sym typeface="Arial"/>
              </a:rPr>
              <a:t>donne obese affette da infertilità</a:t>
            </a:r>
            <a:endParaRPr sz="4800" b="0" u="none" strike="noStrike">
              <a:solidFill>
                <a:srgbClr val="000000"/>
              </a:solidFill>
              <a:latin typeface="Arial"/>
              <a:ea typeface="Arial"/>
              <a:cs typeface="Arial"/>
              <a:sym typeface="Arial"/>
            </a:endParaRPr>
          </a:p>
        </p:txBody>
      </p:sp>
      <p:sp>
        <p:nvSpPr>
          <p:cNvPr id="411" name="Google Shape;411;p1"/>
          <p:cNvSpPr txBox="1">
            <a:spLocks noGrp="1"/>
          </p:cNvSpPr>
          <p:nvPr>
            <p:ph type="subTitle" idx="1"/>
          </p:nvPr>
        </p:nvSpPr>
        <p:spPr>
          <a:xfrm>
            <a:off x="2507040" y="3429000"/>
            <a:ext cx="6057720" cy="28216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B7A96"/>
              </a:buClr>
              <a:buSzPts val="2400"/>
              <a:buFont typeface="Arial"/>
              <a:buNone/>
            </a:pPr>
            <a:r>
              <a:rPr lang="en-US" sz="2400" b="1" i="0" u="none" strike="noStrike" cap="none">
                <a:solidFill>
                  <a:srgbClr val="3B7A96"/>
                </a:solidFill>
                <a:latin typeface="Arial"/>
                <a:ea typeface="Arial"/>
                <a:cs typeface="Arial"/>
                <a:sym typeface="Arial"/>
              </a:rPr>
              <a:t>Focus Congresso S.I.C.O.B.</a:t>
            </a: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1001"/>
              </a:spcBef>
              <a:spcAft>
                <a:spcPts val="0"/>
              </a:spcAft>
              <a:buClr>
                <a:srgbClr val="3B7A96"/>
              </a:buClr>
              <a:buSzPts val="2400"/>
              <a:buFont typeface="Arial"/>
              <a:buNone/>
            </a:pPr>
            <a:r>
              <a:rPr lang="en-US" sz="2400" b="1" i="0" u="none" strike="noStrike" cap="none">
                <a:solidFill>
                  <a:srgbClr val="3B7A96"/>
                </a:solidFill>
                <a:latin typeface="Arial"/>
                <a:ea typeface="Arial"/>
                <a:cs typeface="Arial"/>
                <a:sym typeface="Arial"/>
              </a:rPr>
              <a:t> “OBESITÀ, SINDROME METABOLICA E FERTILITÀ”</a:t>
            </a: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1001"/>
              </a:spcBef>
              <a:spcAft>
                <a:spcPts val="0"/>
              </a:spcAft>
              <a:buClr>
                <a:srgbClr val="3B7A96"/>
              </a:buClr>
              <a:buSzPts val="2400"/>
              <a:buFont typeface="Arial"/>
              <a:buNone/>
            </a:pPr>
            <a:r>
              <a:rPr lang="en-US" sz="2400" b="1" i="0" u="none" strike="noStrike" cap="none">
                <a:solidFill>
                  <a:srgbClr val="3B7A96"/>
                </a:solidFill>
                <a:latin typeface="Arial"/>
                <a:ea typeface="Arial"/>
                <a:cs typeface="Arial"/>
                <a:sym typeface="Arial"/>
              </a:rPr>
              <a:t>Palermo, 26 Settembre 2025</a:t>
            </a: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1001"/>
              </a:spcBef>
              <a:spcAft>
                <a:spcPts val="0"/>
              </a:spcAft>
              <a:buSzPts val="2400"/>
              <a:buFont typeface="Arial"/>
              <a:buNone/>
            </a:pP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1001"/>
              </a:spcBef>
              <a:spcAft>
                <a:spcPts val="0"/>
              </a:spcAft>
              <a:buClr>
                <a:srgbClr val="3B7A96"/>
              </a:buClr>
              <a:buSzPts val="2400"/>
              <a:buFont typeface="Arial"/>
              <a:buNone/>
            </a:pPr>
            <a:r>
              <a:rPr lang="en-US" sz="2400" b="1" i="0" u="none" strike="noStrike" cap="none">
                <a:solidFill>
                  <a:srgbClr val="3B7A96"/>
                </a:solidFill>
                <a:latin typeface="Arial"/>
                <a:ea typeface="Arial"/>
                <a:cs typeface="Arial"/>
                <a:sym typeface="Arial"/>
              </a:rPr>
              <a:t>Dott.ssa Giovanna Marrazzo</a:t>
            </a:r>
            <a:endParaRPr sz="2400" b="0" i="0" u="none" strike="noStrike" cap="none">
              <a:solidFill>
                <a:srgbClr val="000000"/>
              </a:solidFill>
              <a:latin typeface="Arial"/>
              <a:ea typeface="Arial"/>
              <a:cs typeface="Arial"/>
              <a:sym typeface="Arial"/>
            </a:endParaRPr>
          </a:p>
        </p:txBody>
      </p:sp>
      <p:pic>
        <p:nvPicPr>
          <p:cNvPr id="412" name="Google Shape;412;p1"/>
          <p:cNvPicPr preferRelativeResize="0"/>
          <p:nvPr/>
        </p:nvPicPr>
        <p:blipFill rotWithShape="1">
          <a:blip r:embed="rId3">
            <a:alphaModFix/>
          </a:blip>
          <a:srcRect/>
          <a:stretch/>
        </p:blipFill>
        <p:spPr>
          <a:xfrm>
            <a:off x="874800" y="4619160"/>
            <a:ext cx="1631520" cy="16315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70"/>
        <p:cNvGrpSpPr/>
        <p:nvPr/>
      </p:nvGrpSpPr>
      <p:grpSpPr>
        <a:xfrm>
          <a:off x="0" y="0"/>
          <a:ext cx="0" cy="0"/>
          <a:chOff x="0" y="0"/>
          <a:chExt cx="0" cy="0"/>
        </a:xfrm>
      </p:grpSpPr>
      <p:sp>
        <p:nvSpPr>
          <p:cNvPr id="471" name="Google Shape;471;p9"/>
          <p:cNvSpPr txBox="1">
            <a:spLocks noGrp="1"/>
          </p:cNvSpPr>
          <p:nvPr>
            <p:ph type="title"/>
          </p:nvPr>
        </p:nvSpPr>
        <p:spPr>
          <a:xfrm>
            <a:off x="914040" y="609840"/>
            <a:ext cx="8596080" cy="132012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3600"/>
              <a:buFont typeface="Arial"/>
              <a:buNone/>
            </a:pPr>
            <a:r>
              <a:rPr lang="en-US" sz="3600" b="0" u="none" strike="noStrike">
                <a:solidFill>
                  <a:schemeClr val="lt1"/>
                </a:solidFill>
                <a:latin typeface="Arial"/>
                <a:ea typeface="Arial"/>
                <a:cs typeface="Arial"/>
                <a:sym typeface="Arial"/>
              </a:rPr>
              <a:t>Sessualità e Relazione di Coppia</a:t>
            </a:r>
            <a:endParaRPr sz="3600" b="0" u="none" strike="noStrike">
              <a:solidFill>
                <a:srgbClr val="000000"/>
              </a:solidFill>
              <a:latin typeface="Arial"/>
              <a:ea typeface="Arial"/>
              <a:cs typeface="Arial"/>
              <a:sym typeface="Arial"/>
            </a:endParaRPr>
          </a:p>
        </p:txBody>
      </p:sp>
      <p:sp>
        <p:nvSpPr>
          <p:cNvPr id="472" name="Google Shape;472;p9"/>
          <p:cNvSpPr txBox="1">
            <a:spLocks noGrp="1"/>
          </p:cNvSpPr>
          <p:nvPr>
            <p:ph type="body" idx="1"/>
          </p:nvPr>
        </p:nvSpPr>
        <p:spPr>
          <a:xfrm>
            <a:off x="677160" y="1930320"/>
            <a:ext cx="9069480" cy="4110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EFEFE"/>
              </a:buClr>
              <a:buSzPts val="2300"/>
              <a:buFont typeface="Arial"/>
              <a:buNone/>
            </a:pPr>
            <a:r>
              <a:rPr lang="en-US" sz="2300" b="0" i="0" u="none" strike="noStrike" cap="none" dirty="0">
                <a:solidFill>
                  <a:srgbClr val="FEFEFE"/>
                </a:solidFill>
                <a:latin typeface="Arial"/>
                <a:ea typeface="Arial"/>
                <a:cs typeface="Arial"/>
                <a:sym typeface="Arial"/>
              </a:rPr>
              <a:t>Le </a:t>
            </a:r>
            <a:r>
              <a:rPr lang="en-US" sz="2300" b="0" i="0" u="none" strike="noStrike" cap="none" dirty="0" err="1">
                <a:solidFill>
                  <a:srgbClr val="FEFEFE"/>
                </a:solidFill>
                <a:latin typeface="Arial"/>
                <a:ea typeface="Arial"/>
                <a:cs typeface="Arial"/>
                <a:sym typeface="Arial"/>
              </a:rPr>
              <a:t>difficoltà</a:t>
            </a:r>
            <a:r>
              <a:rPr lang="en-US" sz="2300" b="0" i="0" u="none" strike="noStrike" cap="none" dirty="0">
                <a:solidFill>
                  <a:srgbClr val="FEFEFE"/>
                </a:solidFill>
                <a:latin typeface="Arial"/>
                <a:ea typeface="Arial"/>
                <a:cs typeface="Arial"/>
                <a:sym typeface="Arial"/>
              </a:rPr>
              <a:t> procreative </a:t>
            </a:r>
            <a:r>
              <a:rPr lang="en-US" sz="2300" b="0" i="0" u="none" strike="noStrike" cap="none" dirty="0" err="1">
                <a:solidFill>
                  <a:srgbClr val="FEFEFE"/>
                </a:solidFill>
                <a:latin typeface="Arial"/>
                <a:ea typeface="Arial"/>
                <a:cs typeface="Arial"/>
                <a:sym typeface="Arial"/>
              </a:rPr>
              <a:t>possono</a:t>
            </a:r>
            <a:r>
              <a:rPr lang="en-US" sz="2300" b="0" i="0" u="none" strike="noStrike" cap="none" dirty="0">
                <a:solidFill>
                  <a:srgbClr val="FEFEFE"/>
                </a:solidFill>
                <a:latin typeface="Arial"/>
                <a:ea typeface="Arial"/>
                <a:cs typeface="Arial"/>
                <a:sym typeface="Arial"/>
              </a:rPr>
              <a:t> </a:t>
            </a:r>
            <a:r>
              <a:rPr lang="en-US" sz="2300" b="0" i="0" u="none" strike="noStrike" cap="none" dirty="0" err="1">
                <a:solidFill>
                  <a:srgbClr val="FEFEFE"/>
                </a:solidFill>
                <a:latin typeface="Arial"/>
                <a:ea typeface="Arial"/>
                <a:cs typeface="Arial"/>
                <a:sym typeface="Arial"/>
              </a:rPr>
              <a:t>compromettere</a:t>
            </a:r>
            <a:r>
              <a:rPr lang="en-US" sz="2300" b="0" i="0" u="none" strike="noStrike" cap="none" dirty="0">
                <a:solidFill>
                  <a:srgbClr val="FEFEFE"/>
                </a:solidFill>
                <a:latin typeface="Arial"/>
                <a:ea typeface="Arial"/>
                <a:cs typeface="Arial"/>
                <a:sym typeface="Arial"/>
              </a:rPr>
              <a:t> la </a:t>
            </a:r>
            <a:r>
              <a:rPr lang="en-US" sz="2300" b="0" i="0" u="none" strike="noStrike" cap="none" dirty="0" err="1">
                <a:solidFill>
                  <a:srgbClr val="FEFEFE"/>
                </a:solidFill>
                <a:latin typeface="Arial"/>
                <a:ea typeface="Arial"/>
                <a:cs typeface="Arial"/>
                <a:sym typeface="Arial"/>
              </a:rPr>
              <a:t>sessualità</a:t>
            </a:r>
            <a:r>
              <a:rPr lang="en-US" sz="2300" b="0" i="0" u="none" strike="noStrike" cap="none" dirty="0">
                <a:solidFill>
                  <a:srgbClr val="FEFEFE"/>
                </a:solidFill>
                <a:latin typeface="Arial"/>
                <a:ea typeface="Arial"/>
                <a:cs typeface="Arial"/>
                <a:sym typeface="Arial"/>
              </a:rPr>
              <a:t>, </a:t>
            </a:r>
            <a:r>
              <a:rPr lang="en-US" sz="2300" b="0" i="0" u="none" strike="noStrike" cap="none" dirty="0" err="1">
                <a:solidFill>
                  <a:srgbClr val="FEFEFE"/>
                </a:solidFill>
                <a:latin typeface="Arial"/>
                <a:ea typeface="Arial"/>
                <a:cs typeface="Arial"/>
                <a:sym typeface="Arial"/>
              </a:rPr>
              <a:t>che</a:t>
            </a:r>
            <a:r>
              <a:rPr lang="en-US" sz="2300" b="0" i="0" u="none" strike="noStrike" cap="none" dirty="0">
                <a:solidFill>
                  <a:srgbClr val="FEFEFE"/>
                </a:solidFill>
                <a:latin typeface="Arial"/>
                <a:ea typeface="Arial"/>
                <a:cs typeface="Arial"/>
                <a:sym typeface="Arial"/>
              </a:rPr>
              <a:t> </a:t>
            </a:r>
            <a:r>
              <a:rPr lang="en-US" sz="2300" b="0" i="0" u="none" strike="noStrike" cap="none" dirty="0" err="1">
                <a:solidFill>
                  <a:srgbClr val="FEFEFE"/>
                </a:solidFill>
                <a:latin typeface="Arial"/>
                <a:ea typeface="Arial"/>
                <a:cs typeface="Arial"/>
                <a:sym typeface="Arial"/>
              </a:rPr>
              <a:t>viene</a:t>
            </a:r>
            <a:r>
              <a:rPr lang="en-US" sz="2300" b="0" i="0" u="none" strike="noStrike" cap="none" dirty="0">
                <a:solidFill>
                  <a:srgbClr val="FEFEFE"/>
                </a:solidFill>
                <a:latin typeface="Arial"/>
                <a:ea typeface="Arial"/>
                <a:cs typeface="Arial"/>
                <a:sym typeface="Arial"/>
              </a:rPr>
              <a:t> </a:t>
            </a:r>
            <a:r>
              <a:rPr lang="en-US" sz="2300" b="0" i="0" u="none" strike="noStrike" cap="none" dirty="0" err="1">
                <a:solidFill>
                  <a:srgbClr val="FEFEFE"/>
                </a:solidFill>
                <a:latin typeface="Arial"/>
                <a:ea typeface="Arial"/>
                <a:cs typeface="Arial"/>
                <a:sym typeface="Arial"/>
              </a:rPr>
              <a:t>vissuta</a:t>
            </a:r>
            <a:r>
              <a:rPr lang="en-US" sz="2300" b="0" i="0" u="none" strike="noStrike" cap="none" dirty="0">
                <a:solidFill>
                  <a:srgbClr val="FEFEFE"/>
                </a:solidFill>
                <a:latin typeface="Arial"/>
                <a:ea typeface="Arial"/>
                <a:cs typeface="Arial"/>
                <a:sym typeface="Arial"/>
              </a:rPr>
              <a:t> come un </a:t>
            </a:r>
            <a:r>
              <a:rPr lang="en-US" sz="2300" b="0" i="0" u="none" strike="noStrike" cap="none" dirty="0" err="1">
                <a:solidFill>
                  <a:srgbClr val="FEFEFE"/>
                </a:solidFill>
                <a:latin typeface="Arial"/>
                <a:ea typeface="Arial"/>
                <a:cs typeface="Arial"/>
                <a:sym typeface="Arial"/>
              </a:rPr>
              <a:t>dovere</a:t>
            </a:r>
            <a:r>
              <a:rPr lang="en-US" sz="2300" b="0" i="0" u="none" strike="noStrike" cap="none" dirty="0">
                <a:solidFill>
                  <a:srgbClr val="FEFEFE"/>
                </a:solidFill>
                <a:latin typeface="Arial"/>
                <a:ea typeface="Arial"/>
                <a:cs typeface="Arial"/>
                <a:sym typeface="Arial"/>
              </a:rPr>
              <a:t> </a:t>
            </a:r>
            <a:r>
              <a:rPr lang="en-US" sz="2300" b="0" i="0" u="none" strike="noStrike" cap="none" dirty="0" err="1">
                <a:solidFill>
                  <a:srgbClr val="FEFEFE"/>
                </a:solidFill>
                <a:latin typeface="Arial"/>
                <a:ea typeface="Arial"/>
                <a:cs typeface="Arial"/>
                <a:sym typeface="Arial"/>
              </a:rPr>
              <a:t>finalizzato</a:t>
            </a:r>
            <a:r>
              <a:rPr lang="en-US" sz="2300" b="0" i="0" u="none" strike="noStrike" cap="none" dirty="0">
                <a:solidFill>
                  <a:srgbClr val="FEFEFE"/>
                </a:solidFill>
                <a:latin typeface="Arial"/>
                <a:ea typeface="Arial"/>
                <a:cs typeface="Arial"/>
                <a:sym typeface="Arial"/>
              </a:rPr>
              <a:t> al </a:t>
            </a:r>
            <a:r>
              <a:rPr lang="en-US" sz="2300" b="0" i="0" u="none" strike="noStrike" cap="none" dirty="0" err="1">
                <a:solidFill>
                  <a:srgbClr val="FEFEFE"/>
                </a:solidFill>
                <a:latin typeface="Arial"/>
                <a:ea typeface="Arial"/>
                <a:cs typeface="Arial"/>
                <a:sym typeface="Arial"/>
              </a:rPr>
              <a:t>concepimento</a:t>
            </a:r>
            <a:r>
              <a:rPr lang="en-US" sz="2300" b="0" i="0" u="none" strike="noStrike" cap="none" dirty="0">
                <a:solidFill>
                  <a:srgbClr val="FEFEFE"/>
                </a:solidFill>
                <a:latin typeface="Arial"/>
                <a:ea typeface="Arial"/>
                <a:cs typeface="Arial"/>
                <a:sym typeface="Arial"/>
              </a:rPr>
              <a:t>. Ne </a:t>
            </a:r>
            <a:r>
              <a:rPr lang="en-US" sz="2300" b="0" i="0" u="none" strike="noStrike" cap="none" dirty="0" err="1">
                <a:solidFill>
                  <a:srgbClr val="FEFEFE"/>
                </a:solidFill>
                <a:latin typeface="Arial"/>
                <a:ea typeface="Arial"/>
                <a:cs typeface="Arial"/>
                <a:sym typeface="Arial"/>
              </a:rPr>
              <a:t>derivano</a:t>
            </a:r>
            <a:r>
              <a:rPr lang="en-US" sz="2300" b="0" i="0" u="none" strike="noStrike" cap="none" dirty="0">
                <a:solidFill>
                  <a:srgbClr val="FEFEFE"/>
                </a:solidFill>
                <a:latin typeface="Arial"/>
                <a:ea typeface="Arial"/>
                <a:cs typeface="Arial"/>
                <a:sym typeface="Arial"/>
              </a:rPr>
              <a:t> </a:t>
            </a:r>
            <a:r>
              <a:rPr lang="en-US" sz="2300" b="0" i="0" u="none" strike="noStrike" cap="none" dirty="0" err="1">
                <a:solidFill>
                  <a:schemeClr val="accent2"/>
                </a:solidFill>
                <a:latin typeface="Arial"/>
                <a:ea typeface="Arial"/>
                <a:cs typeface="Arial"/>
                <a:sym typeface="Arial"/>
              </a:rPr>
              <a:t>riduzione</a:t>
            </a:r>
            <a:r>
              <a:rPr lang="en-US" sz="2300" b="0" i="0" u="none" strike="noStrike" cap="none" dirty="0">
                <a:solidFill>
                  <a:schemeClr val="accent2"/>
                </a:solidFill>
                <a:latin typeface="Arial"/>
                <a:ea typeface="Arial"/>
                <a:cs typeface="Arial"/>
                <a:sym typeface="Arial"/>
              </a:rPr>
              <a:t> del </a:t>
            </a:r>
            <a:r>
              <a:rPr lang="en-US" sz="2300" b="0" i="0" u="none" strike="noStrike" cap="none" dirty="0" err="1">
                <a:solidFill>
                  <a:schemeClr val="accent2"/>
                </a:solidFill>
                <a:latin typeface="Arial"/>
                <a:ea typeface="Arial"/>
                <a:cs typeface="Arial"/>
                <a:sym typeface="Arial"/>
              </a:rPr>
              <a:t>desiderio</a:t>
            </a:r>
            <a:r>
              <a:rPr lang="en-US" sz="2300" b="0" i="0" u="none" strike="noStrike" cap="none" dirty="0">
                <a:solidFill>
                  <a:schemeClr val="accent2"/>
                </a:solidFill>
                <a:latin typeface="Arial"/>
                <a:ea typeface="Arial"/>
                <a:cs typeface="Arial"/>
                <a:sym typeface="Arial"/>
              </a:rPr>
              <a:t>, </a:t>
            </a:r>
            <a:r>
              <a:rPr lang="en-US" sz="2300" b="0" i="0" u="none" strike="noStrike" cap="none" dirty="0" err="1">
                <a:solidFill>
                  <a:schemeClr val="accent2"/>
                </a:solidFill>
                <a:latin typeface="Arial"/>
                <a:ea typeface="Arial"/>
                <a:cs typeface="Arial"/>
                <a:sym typeface="Arial"/>
              </a:rPr>
              <a:t>ansia</a:t>
            </a:r>
            <a:r>
              <a:rPr lang="en-US" sz="2300" b="0" i="0" u="none" strike="noStrike" cap="none" dirty="0">
                <a:solidFill>
                  <a:schemeClr val="accent2"/>
                </a:solidFill>
                <a:latin typeface="Arial"/>
                <a:ea typeface="Arial"/>
                <a:cs typeface="Arial"/>
                <a:sym typeface="Arial"/>
              </a:rPr>
              <a:t> da </a:t>
            </a:r>
            <a:r>
              <a:rPr lang="en-US" sz="2300" b="0" i="0" u="none" strike="noStrike" cap="none" dirty="0" err="1">
                <a:solidFill>
                  <a:schemeClr val="accent2"/>
                </a:solidFill>
                <a:latin typeface="Arial"/>
                <a:ea typeface="Arial"/>
                <a:cs typeface="Arial"/>
                <a:sym typeface="Arial"/>
              </a:rPr>
              <a:t>prestazione</a:t>
            </a:r>
            <a:r>
              <a:rPr lang="en-US" sz="2300" b="0" i="0" u="none" strike="noStrike" cap="none" dirty="0">
                <a:solidFill>
                  <a:schemeClr val="accent2"/>
                </a:solidFill>
                <a:latin typeface="Arial"/>
                <a:ea typeface="Arial"/>
                <a:cs typeface="Arial"/>
                <a:sym typeface="Arial"/>
              </a:rPr>
              <a:t> e calo </a:t>
            </a:r>
            <a:r>
              <a:rPr lang="en-US" sz="2300" b="0" i="0" u="none" strike="noStrike" cap="none" dirty="0" err="1">
                <a:solidFill>
                  <a:schemeClr val="accent2"/>
                </a:solidFill>
                <a:latin typeface="Arial"/>
                <a:ea typeface="Arial"/>
                <a:cs typeface="Arial"/>
                <a:sym typeface="Arial"/>
              </a:rPr>
              <a:t>dell’intimità</a:t>
            </a:r>
            <a:r>
              <a:rPr lang="en-US" sz="2300" b="0" i="0" u="none" strike="noStrike" cap="none" dirty="0">
                <a:solidFill>
                  <a:schemeClr val="accent2"/>
                </a:solidFill>
                <a:latin typeface="Arial"/>
                <a:ea typeface="Arial"/>
                <a:cs typeface="Arial"/>
                <a:sym typeface="Arial"/>
              </a:rPr>
              <a:t> di </a:t>
            </a:r>
            <a:r>
              <a:rPr lang="en-US" sz="2300" b="0" i="0" u="none" strike="noStrike" cap="none" dirty="0" err="1">
                <a:solidFill>
                  <a:schemeClr val="accent2"/>
                </a:solidFill>
                <a:latin typeface="Arial"/>
                <a:ea typeface="Arial"/>
                <a:cs typeface="Arial"/>
                <a:sym typeface="Arial"/>
              </a:rPr>
              <a:t>coppia</a:t>
            </a:r>
            <a:endParaRPr sz="2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EFEFE"/>
              </a:buClr>
              <a:buSzPts val="2300"/>
              <a:buFont typeface="Arial"/>
              <a:buNone/>
            </a:pPr>
            <a:r>
              <a:rPr lang="en-US" sz="2300" b="0" i="0" u="none" strike="noStrike" cap="none" dirty="0">
                <a:solidFill>
                  <a:srgbClr val="FEFEFE"/>
                </a:solidFill>
                <a:latin typeface="Arial"/>
                <a:ea typeface="Arial"/>
                <a:cs typeface="Arial"/>
                <a:sym typeface="Arial"/>
              </a:rPr>
              <a:t>Per </a:t>
            </a:r>
            <a:r>
              <a:rPr lang="en-US" sz="2300" b="0" i="0" u="none" strike="noStrike" cap="none" dirty="0" err="1">
                <a:solidFill>
                  <a:srgbClr val="FEFEFE"/>
                </a:solidFill>
                <a:latin typeface="Arial"/>
                <a:ea typeface="Arial"/>
                <a:cs typeface="Arial"/>
                <a:sym typeface="Arial"/>
              </a:rPr>
              <a:t>molte</a:t>
            </a:r>
            <a:r>
              <a:rPr lang="en-US" sz="2300" b="0" i="0" u="none" strike="noStrike" cap="none" dirty="0">
                <a:solidFill>
                  <a:srgbClr val="FEFEFE"/>
                </a:solidFill>
                <a:latin typeface="Arial"/>
                <a:ea typeface="Arial"/>
                <a:cs typeface="Arial"/>
                <a:sym typeface="Arial"/>
              </a:rPr>
              <a:t> </a:t>
            </a:r>
            <a:r>
              <a:rPr lang="en-US" sz="2300" b="0" i="0" u="none" strike="noStrike" cap="none" dirty="0" err="1">
                <a:solidFill>
                  <a:srgbClr val="FEFEFE"/>
                </a:solidFill>
                <a:latin typeface="Arial"/>
                <a:ea typeface="Arial"/>
                <a:cs typeface="Arial"/>
                <a:sym typeface="Arial"/>
              </a:rPr>
              <a:t>donne</a:t>
            </a:r>
            <a:r>
              <a:rPr lang="en-US" sz="2300" b="0" i="0" u="none" strike="noStrike" cap="none" dirty="0">
                <a:solidFill>
                  <a:srgbClr val="FEFEFE"/>
                </a:solidFill>
                <a:latin typeface="Arial"/>
                <a:ea typeface="Arial"/>
                <a:cs typeface="Arial"/>
                <a:sym typeface="Arial"/>
              </a:rPr>
              <a:t> obese </a:t>
            </a:r>
            <a:r>
              <a:rPr lang="en-US" sz="2300" b="0" i="0" u="none" strike="noStrike" cap="none" dirty="0" err="1">
                <a:solidFill>
                  <a:srgbClr val="FEFEFE"/>
                </a:solidFill>
                <a:latin typeface="Arial"/>
                <a:ea typeface="Arial"/>
                <a:cs typeface="Arial"/>
                <a:sym typeface="Arial"/>
              </a:rPr>
              <a:t>infertili</a:t>
            </a:r>
            <a:r>
              <a:rPr lang="en-US" sz="2300" b="0" i="0" u="none" strike="noStrike" cap="none" dirty="0">
                <a:solidFill>
                  <a:srgbClr val="FEFEFE"/>
                </a:solidFill>
                <a:latin typeface="Arial"/>
                <a:ea typeface="Arial"/>
                <a:cs typeface="Arial"/>
                <a:sym typeface="Arial"/>
              </a:rPr>
              <a:t>, </a:t>
            </a:r>
            <a:r>
              <a:rPr lang="en-US" sz="2300" b="0" i="0" u="none" strike="noStrike" cap="none" dirty="0" err="1">
                <a:solidFill>
                  <a:srgbClr val="FEFEFE"/>
                </a:solidFill>
                <a:latin typeface="Arial"/>
                <a:ea typeface="Arial"/>
                <a:cs typeface="Arial"/>
                <a:sym typeface="Arial"/>
              </a:rPr>
              <a:t>l’immagine</a:t>
            </a:r>
            <a:r>
              <a:rPr lang="en-US" sz="2300" b="0" i="0" u="none" strike="noStrike" cap="none" dirty="0">
                <a:solidFill>
                  <a:srgbClr val="FEFEFE"/>
                </a:solidFill>
                <a:latin typeface="Arial"/>
                <a:ea typeface="Arial"/>
                <a:cs typeface="Arial"/>
                <a:sym typeface="Arial"/>
              </a:rPr>
              <a:t> </a:t>
            </a:r>
            <a:r>
              <a:rPr lang="en-US" sz="2300" b="0" i="0" u="none" strike="noStrike" cap="none" dirty="0" err="1">
                <a:solidFill>
                  <a:srgbClr val="FEFEFE"/>
                </a:solidFill>
                <a:latin typeface="Arial"/>
                <a:ea typeface="Arial"/>
                <a:cs typeface="Arial"/>
                <a:sym typeface="Arial"/>
              </a:rPr>
              <a:t>corporea</a:t>
            </a:r>
            <a:r>
              <a:rPr lang="en-US" sz="2300" b="0" i="0" u="none" strike="noStrike" cap="none" dirty="0">
                <a:solidFill>
                  <a:srgbClr val="FEFEFE"/>
                </a:solidFill>
                <a:latin typeface="Arial"/>
                <a:ea typeface="Arial"/>
                <a:cs typeface="Arial"/>
                <a:sym typeface="Arial"/>
              </a:rPr>
              <a:t> </a:t>
            </a:r>
            <a:r>
              <a:rPr lang="en-US" sz="2300" b="0" i="0" u="none" strike="noStrike" cap="none" dirty="0" err="1">
                <a:solidFill>
                  <a:srgbClr val="FEFEFE"/>
                </a:solidFill>
                <a:latin typeface="Arial"/>
                <a:ea typeface="Arial"/>
                <a:cs typeface="Arial"/>
                <a:sym typeface="Arial"/>
              </a:rPr>
              <a:t>negativa</a:t>
            </a:r>
            <a:r>
              <a:rPr lang="en-US" sz="2300" b="0" i="0" u="none" strike="noStrike" cap="none" dirty="0">
                <a:solidFill>
                  <a:srgbClr val="FEFEFE"/>
                </a:solidFill>
                <a:latin typeface="Arial"/>
                <a:ea typeface="Arial"/>
                <a:cs typeface="Arial"/>
                <a:sym typeface="Arial"/>
              </a:rPr>
              <a:t> </a:t>
            </a:r>
            <a:r>
              <a:rPr lang="en-US" sz="2300" b="0" i="0" u="none" strike="noStrike" cap="none" dirty="0" err="1">
                <a:solidFill>
                  <a:srgbClr val="FEFEFE"/>
                </a:solidFill>
                <a:latin typeface="Arial"/>
                <a:ea typeface="Arial"/>
                <a:cs typeface="Arial"/>
                <a:sym typeface="Arial"/>
              </a:rPr>
              <a:t>legata</a:t>
            </a:r>
            <a:r>
              <a:rPr lang="en-US" sz="2300" b="0" i="0" u="none" strike="noStrike" cap="none" dirty="0">
                <a:solidFill>
                  <a:srgbClr val="FEFEFE"/>
                </a:solidFill>
                <a:latin typeface="Arial"/>
                <a:ea typeface="Arial"/>
                <a:cs typeface="Arial"/>
                <a:sym typeface="Arial"/>
              </a:rPr>
              <a:t> al disagio per il proprio peso </a:t>
            </a:r>
            <a:r>
              <a:rPr lang="en-US" sz="2300" b="0" i="0" u="none" strike="noStrike" cap="none" dirty="0" err="1">
                <a:solidFill>
                  <a:srgbClr val="FEFEFE"/>
                </a:solidFill>
                <a:latin typeface="Arial"/>
                <a:ea typeface="Arial"/>
                <a:cs typeface="Arial"/>
                <a:sym typeface="Arial"/>
              </a:rPr>
              <a:t>diventa</a:t>
            </a:r>
            <a:r>
              <a:rPr lang="en-US" sz="2300" b="0" i="0" u="none" strike="noStrike" cap="none" dirty="0">
                <a:solidFill>
                  <a:srgbClr val="FEFEFE"/>
                </a:solidFill>
                <a:latin typeface="Arial"/>
                <a:ea typeface="Arial"/>
                <a:cs typeface="Arial"/>
                <a:sym typeface="Arial"/>
              </a:rPr>
              <a:t> un </a:t>
            </a:r>
            <a:r>
              <a:rPr lang="en-US" sz="2300" b="0" i="0" u="none" strike="noStrike" cap="none" dirty="0" err="1">
                <a:solidFill>
                  <a:srgbClr val="FEFEFE"/>
                </a:solidFill>
                <a:latin typeface="Arial"/>
                <a:ea typeface="Arial"/>
                <a:cs typeface="Arial"/>
                <a:sym typeface="Arial"/>
              </a:rPr>
              <a:t>ostacolo</a:t>
            </a:r>
            <a:r>
              <a:rPr lang="en-US" sz="2300" b="0" i="0" u="none" strike="noStrike" cap="none" dirty="0">
                <a:solidFill>
                  <a:srgbClr val="FEFEFE"/>
                </a:solidFill>
                <a:latin typeface="Arial"/>
                <a:ea typeface="Arial"/>
                <a:cs typeface="Arial"/>
                <a:sym typeface="Arial"/>
              </a:rPr>
              <a:t> </a:t>
            </a:r>
            <a:r>
              <a:rPr lang="en-US" sz="2300" b="0" i="0" u="none" strike="noStrike" cap="none" dirty="0" err="1">
                <a:solidFill>
                  <a:srgbClr val="FEFEFE"/>
                </a:solidFill>
                <a:latin typeface="Arial"/>
                <a:ea typeface="Arial"/>
                <a:cs typeface="Arial"/>
                <a:sym typeface="Arial"/>
              </a:rPr>
              <a:t>all’intimità</a:t>
            </a:r>
            <a:r>
              <a:rPr lang="en-US" sz="2300" b="0" i="0" u="none" strike="noStrike" cap="none" dirty="0">
                <a:solidFill>
                  <a:srgbClr val="FEFEFE"/>
                </a:solidFill>
                <a:latin typeface="Arial"/>
                <a:ea typeface="Arial"/>
                <a:cs typeface="Arial"/>
                <a:sym typeface="Arial"/>
              </a:rPr>
              <a:t>, </a:t>
            </a:r>
            <a:r>
              <a:rPr lang="en-US" sz="2300" b="0" i="0" u="none" strike="noStrike" cap="none" dirty="0" err="1">
                <a:solidFill>
                  <a:srgbClr val="FEFEFE"/>
                </a:solidFill>
                <a:latin typeface="Arial"/>
                <a:ea typeface="Arial"/>
                <a:cs typeface="Arial"/>
                <a:sym typeface="Arial"/>
              </a:rPr>
              <a:t>generando</a:t>
            </a:r>
            <a:r>
              <a:rPr lang="en-US" sz="2300" b="1" i="0" u="none" strike="noStrike" cap="none" dirty="0">
                <a:solidFill>
                  <a:schemeClr val="accent2"/>
                </a:solidFill>
                <a:latin typeface="Arial"/>
                <a:ea typeface="Arial"/>
                <a:cs typeface="Arial"/>
                <a:sym typeface="Arial"/>
              </a:rPr>
              <a:t> </a:t>
            </a:r>
            <a:r>
              <a:rPr lang="en-US" sz="2300" i="0" u="none" strike="noStrike" cap="none" dirty="0" err="1">
                <a:solidFill>
                  <a:schemeClr val="accent2"/>
                </a:solidFill>
                <a:latin typeface="Arial"/>
                <a:ea typeface="Arial"/>
                <a:cs typeface="Arial"/>
                <a:sym typeface="Arial"/>
              </a:rPr>
              <a:t>ansia</a:t>
            </a:r>
            <a:r>
              <a:rPr lang="en-US" sz="2300" b="0" i="0" u="none" strike="noStrike" cap="none" dirty="0">
                <a:solidFill>
                  <a:schemeClr val="accent2"/>
                </a:solidFill>
                <a:latin typeface="Arial"/>
                <a:ea typeface="Arial"/>
                <a:cs typeface="Arial"/>
                <a:sym typeface="Arial"/>
              </a:rPr>
              <a:t> </a:t>
            </a:r>
            <a:r>
              <a:rPr lang="en-US" sz="2300" b="0" i="0" u="none" strike="noStrike" cap="none" dirty="0">
                <a:solidFill>
                  <a:srgbClr val="FEFEFE"/>
                </a:solidFill>
                <a:latin typeface="Arial"/>
                <a:ea typeface="Arial"/>
                <a:cs typeface="Arial"/>
                <a:sym typeface="Arial"/>
              </a:rPr>
              <a:t>e</a:t>
            </a:r>
            <a:r>
              <a:rPr lang="en-US" sz="2300" b="0" i="0" u="none" strike="noStrike" cap="none" dirty="0">
                <a:solidFill>
                  <a:srgbClr val="B45F06"/>
                </a:solidFill>
                <a:latin typeface="Arial"/>
                <a:ea typeface="Arial"/>
                <a:cs typeface="Arial"/>
                <a:sym typeface="Arial"/>
              </a:rPr>
              <a:t> </a:t>
            </a:r>
            <a:r>
              <a:rPr lang="en-US" sz="2300" i="0" u="none" strike="noStrike" cap="none" dirty="0" err="1">
                <a:solidFill>
                  <a:schemeClr val="accent2"/>
                </a:solidFill>
                <a:latin typeface="Arial"/>
                <a:ea typeface="Arial"/>
                <a:cs typeface="Arial"/>
                <a:sym typeface="Arial"/>
              </a:rPr>
              <a:t>distanza</a:t>
            </a:r>
            <a:r>
              <a:rPr lang="en-US" sz="2300" i="0" u="none" strike="noStrike" cap="none" dirty="0">
                <a:solidFill>
                  <a:schemeClr val="accent2"/>
                </a:solidFill>
                <a:latin typeface="Arial"/>
                <a:ea typeface="Arial"/>
                <a:cs typeface="Arial"/>
                <a:sym typeface="Arial"/>
              </a:rPr>
              <a:t> </a:t>
            </a:r>
            <a:r>
              <a:rPr lang="en-US" sz="2300" i="0" u="none" strike="noStrike" cap="none" dirty="0" err="1">
                <a:solidFill>
                  <a:schemeClr val="accent2"/>
                </a:solidFill>
                <a:latin typeface="Arial"/>
                <a:ea typeface="Arial"/>
                <a:cs typeface="Arial"/>
                <a:sym typeface="Arial"/>
              </a:rPr>
              <a:t>emotiva</a:t>
            </a:r>
            <a:r>
              <a:rPr lang="en-US" sz="2300" i="0" u="none" strike="noStrike" cap="none" dirty="0">
                <a:solidFill>
                  <a:schemeClr val="accent2"/>
                </a:solidFill>
                <a:latin typeface="Arial"/>
                <a:ea typeface="Arial"/>
                <a:cs typeface="Arial"/>
                <a:sym typeface="Arial"/>
              </a:rPr>
              <a:t> </a:t>
            </a:r>
            <a:r>
              <a:rPr lang="en-US" sz="2300" b="0" i="0" u="none" strike="noStrike" cap="none" dirty="0" err="1">
                <a:solidFill>
                  <a:srgbClr val="FEFEFE"/>
                </a:solidFill>
                <a:latin typeface="Arial"/>
                <a:ea typeface="Arial"/>
                <a:cs typeface="Arial"/>
                <a:sym typeface="Arial"/>
              </a:rPr>
              <a:t>nella</a:t>
            </a:r>
            <a:r>
              <a:rPr lang="en-US" sz="2300" b="0" i="0" u="none" strike="noStrike" cap="none" dirty="0">
                <a:solidFill>
                  <a:srgbClr val="FEFEFE"/>
                </a:solidFill>
                <a:latin typeface="Arial"/>
                <a:ea typeface="Arial"/>
                <a:cs typeface="Arial"/>
                <a:sym typeface="Arial"/>
              </a:rPr>
              <a:t> </a:t>
            </a:r>
            <a:r>
              <a:rPr lang="en-US" sz="2300" b="0" i="0" u="none" strike="noStrike" cap="none" dirty="0" err="1">
                <a:solidFill>
                  <a:srgbClr val="FEFEFE"/>
                </a:solidFill>
                <a:latin typeface="Arial"/>
                <a:ea typeface="Arial"/>
                <a:cs typeface="Arial"/>
                <a:sym typeface="Arial"/>
              </a:rPr>
              <a:t>coppia</a:t>
            </a:r>
            <a:endParaRPr sz="2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EFEFE"/>
              </a:buClr>
              <a:buSzPts val="2300"/>
              <a:buFont typeface="Arial"/>
              <a:buNone/>
            </a:pPr>
            <a:r>
              <a:rPr lang="en-US" sz="2300" b="0" i="0" u="none" strike="noStrike" cap="none" dirty="0">
                <a:solidFill>
                  <a:srgbClr val="FEFEFE"/>
                </a:solidFill>
                <a:latin typeface="Arial"/>
                <a:ea typeface="Arial"/>
                <a:cs typeface="Arial"/>
                <a:sym typeface="Arial"/>
              </a:rPr>
              <a:t> La </a:t>
            </a:r>
            <a:r>
              <a:rPr lang="en-US" sz="2300" b="0" i="0" u="none" strike="noStrike" cap="none" dirty="0" err="1">
                <a:solidFill>
                  <a:srgbClr val="FEFEFE"/>
                </a:solidFill>
                <a:latin typeface="Arial"/>
                <a:ea typeface="Arial"/>
                <a:cs typeface="Arial"/>
                <a:sym typeface="Arial"/>
              </a:rPr>
              <a:t>relazione</a:t>
            </a:r>
            <a:r>
              <a:rPr lang="en-US" sz="2300" b="0" i="0" u="none" strike="noStrike" cap="none" dirty="0">
                <a:solidFill>
                  <a:srgbClr val="FEFEFE"/>
                </a:solidFill>
                <a:latin typeface="Arial"/>
                <a:ea typeface="Arial"/>
                <a:cs typeface="Arial"/>
                <a:sym typeface="Arial"/>
              </a:rPr>
              <a:t> </a:t>
            </a:r>
            <a:r>
              <a:rPr lang="en-US" sz="2300" b="0" i="0" u="none" strike="noStrike" cap="none" dirty="0" err="1">
                <a:solidFill>
                  <a:srgbClr val="FEFEFE"/>
                </a:solidFill>
                <a:latin typeface="Arial"/>
                <a:ea typeface="Arial"/>
                <a:cs typeface="Arial"/>
                <a:sym typeface="Arial"/>
              </a:rPr>
              <a:t>sentimentale</a:t>
            </a:r>
            <a:r>
              <a:rPr lang="en-US" sz="2300" b="0" i="0" u="none" strike="noStrike" cap="none" dirty="0">
                <a:solidFill>
                  <a:srgbClr val="FEFEFE"/>
                </a:solidFill>
                <a:latin typeface="Arial"/>
                <a:ea typeface="Arial"/>
                <a:cs typeface="Arial"/>
                <a:sym typeface="Arial"/>
              </a:rPr>
              <a:t> </a:t>
            </a:r>
            <a:r>
              <a:rPr lang="en-US" sz="2300" b="0" i="0" u="none" strike="noStrike" cap="none" dirty="0" err="1">
                <a:solidFill>
                  <a:srgbClr val="FEFEFE"/>
                </a:solidFill>
                <a:latin typeface="Arial"/>
                <a:ea typeface="Arial"/>
                <a:cs typeface="Arial"/>
                <a:sym typeface="Arial"/>
              </a:rPr>
              <a:t>può</a:t>
            </a:r>
            <a:r>
              <a:rPr lang="en-US" sz="2300" b="0" i="0" u="none" strike="noStrike" cap="none" dirty="0">
                <a:solidFill>
                  <a:srgbClr val="FEFEFE"/>
                </a:solidFill>
                <a:latin typeface="Arial"/>
                <a:ea typeface="Arial"/>
                <a:cs typeface="Arial"/>
                <a:sym typeface="Arial"/>
              </a:rPr>
              <a:t> </a:t>
            </a:r>
            <a:r>
              <a:rPr lang="en-US" sz="2300" b="0" i="0" u="none" strike="noStrike" cap="none" dirty="0" err="1">
                <a:solidFill>
                  <a:srgbClr val="FEFEFE"/>
                </a:solidFill>
                <a:latin typeface="Arial"/>
                <a:ea typeface="Arial"/>
                <a:cs typeface="Arial"/>
                <a:sym typeface="Arial"/>
              </a:rPr>
              <a:t>risentirne</a:t>
            </a:r>
            <a:r>
              <a:rPr lang="en-US" sz="2300" b="0" i="0" u="none" strike="noStrike" cap="none" dirty="0">
                <a:solidFill>
                  <a:srgbClr val="FEFEFE"/>
                </a:solidFill>
                <a:latin typeface="Arial"/>
                <a:ea typeface="Arial"/>
                <a:cs typeface="Arial"/>
                <a:sym typeface="Arial"/>
              </a:rPr>
              <a:t>, </a:t>
            </a:r>
            <a:r>
              <a:rPr lang="en-US" sz="2300" b="0" i="0" u="none" strike="noStrike" cap="none" dirty="0" err="1">
                <a:solidFill>
                  <a:srgbClr val="FEFEFE"/>
                </a:solidFill>
                <a:latin typeface="Arial"/>
                <a:ea typeface="Arial"/>
                <a:cs typeface="Arial"/>
                <a:sym typeface="Arial"/>
              </a:rPr>
              <a:t>alimentando</a:t>
            </a:r>
            <a:r>
              <a:rPr lang="en-US" sz="2300" b="0" i="0" u="none" strike="noStrike" cap="none" dirty="0">
                <a:solidFill>
                  <a:srgbClr val="FEFEFE"/>
                </a:solidFill>
                <a:latin typeface="Arial"/>
                <a:ea typeface="Arial"/>
                <a:cs typeface="Arial"/>
                <a:sym typeface="Arial"/>
              </a:rPr>
              <a:t> </a:t>
            </a:r>
            <a:r>
              <a:rPr lang="en-US" sz="2300" b="0" i="0" u="none" strike="noStrike" cap="none" dirty="0" err="1">
                <a:solidFill>
                  <a:srgbClr val="FEFEFE"/>
                </a:solidFill>
                <a:latin typeface="Arial"/>
                <a:ea typeface="Arial"/>
                <a:cs typeface="Arial"/>
                <a:sym typeface="Arial"/>
              </a:rPr>
              <a:t>conflitti</a:t>
            </a:r>
            <a:r>
              <a:rPr lang="en-US" sz="2300" b="0" i="0" u="none" strike="noStrike" cap="none" dirty="0">
                <a:solidFill>
                  <a:srgbClr val="FEFEFE"/>
                </a:solidFill>
                <a:latin typeface="Arial"/>
                <a:ea typeface="Arial"/>
                <a:cs typeface="Arial"/>
                <a:sym typeface="Arial"/>
              </a:rPr>
              <a:t> e </a:t>
            </a:r>
            <a:r>
              <a:rPr lang="en-US" sz="2300" b="0" i="0" u="none" strike="noStrike" cap="none" dirty="0" err="1">
                <a:solidFill>
                  <a:srgbClr val="FEFEFE"/>
                </a:solidFill>
                <a:latin typeface="Arial"/>
                <a:ea typeface="Arial"/>
                <a:cs typeface="Arial"/>
                <a:sym typeface="Arial"/>
              </a:rPr>
              <a:t>frustrazioni</a:t>
            </a:r>
            <a:r>
              <a:rPr lang="en-US" sz="2300" b="0" i="0" u="none" strike="noStrike" cap="none" dirty="0">
                <a:solidFill>
                  <a:srgbClr val="FEFEFE"/>
                </a:solidFill>
                <a:latin typeface="Arial"/>
                <a:ea typeface="Arial"/>
                <a:cs typeface="Arial"/>
                <a:sym typeface="Arial"/>
              </a:rPr>
              <a:t> </a:t>
            </a:r>
            <a:r>
              <a:rPr lang="en-US" sz="2300" b="0" i="0" u="none" strike="noStrike" cap="none" dirty="0" err="1">
                <a:solidFill>
                  <a:srgbClr val="FEFEFE"/>
                </a:solidFill>
                <a:latin typeface="Arial"/>
                <a:ea typeface="Arial"/>
                <a:cs typeface="Arial"/>
                <a:sym typeface="Arial"/>
              </a:rPr>
              <a:t>reciproche</a:t>
            </a:r>
            <a:endParaRPr sz="2300" b="0" i="0" u="none" strike="noStrike" cap="none" dirty="0">
              <a:solidFill>
                <a:srgbClr val="000000"/>
              </a:solidFill>
              <a:latin typeface="Arial"/>
              <a:ea typeface="Arial"/>
              <a:cs typeface="Arial"/>
              <a:sym typeface="Arial"/>
            </a:endParaRPr>
          </a:p>
          <a:p>
            <a:pPr marL="0" marR="0" lvl="0" indent="0" algn="l" rtl="0">
              <a:lnSpc>
                <a:spcPct val="100000"/>
              </a:lnSpc>
              <a:spcBef>
                <a:spcPts val="1001"/>
              </a:spcBef>
              <a:spcAft>
                <a:spcPts val="0"/>
              </a:spcAft>
              <a:buSzPts val="2300"/>
              <a:buFont typeface="Arial"/>
              <a:buNone/>
            </a:pPr>
            <a:endParaRPr sz="2300" b="0" i="0" u="none" strike="noStrike" cap="none" dirty="0">
              <a:solidFill>
                <a:srgbClr val="000000"/>
              </a:solidFill>
              <a:latin typeface="Arial"/>
              <a:ea typeface="Arial"/>
              <a:cs typeface="Arial"/>
              <a:sym typeface="Arial"/>
            </a:endParaRPr>
          </a:p>
          <a:p>
            <a:pPr marL="0" marR="0" lvl="0" indent="0" algn="l" rtl="0">
              <a:lnSpc>
                <a:spcPct val="100000"/>
              </a:lnSpc>
              <a:spcBef>
                <a:spcPts val="1001"/>
              </a:spcBef>
              <a:spcAft>
                <a:spcPts val="0"/>
              </a:spcAft>
              <a:buClr>
                <a:srgbClr val="FEFEFE"/>
              </a:buClr>
              <a:buSzPts val="1200"/>
              <a:buFont typeface="Arial"/>
              <a:buNone/>
            </a:pPr>
            <a:r>
              <a:rPr lang="en-US" sz="1200" b="0" i="0" u="none" strike="noStrike" cap="none" dirty="0" err="1">
                <a:solidFill>
                  <a:srgbClr val="FEFEFE"/>
                </a:solidFill>
                <a:latin typeface="Arial"/>
                <a:ea typeface="Arial"/>
                <a:cs typeface="Arial"/>
                <a:sym typeface="Arial"/>
              </a:rPr>
              <a:t>Kocełak</a:t>
            </a:r>
            <a:r>
              <a:rPr lang="en-US" sz="1200" b="0" i="0" u="none" strike="noStrike" cap="none" dirty="0">
                <a:solidFill>
                  <a:srgbClr val="FEFEFE"/>
                </a:solidFill>
                <a:latin typeface="Arial"/>
                <a:ea typeface="Arial"/>
                <a:cs typeface="Arial"/>
                <a:sym typeface="Arial"/>
              </a:rPr>
              <a:t> et al.,  (2012). «Psychological disturbances and quality of life in obese and infertile women and men. International Journal of Endocrinology»</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1001"/>
              </a:spcBef>
              <a:spcAft>
                <a:spcPts val="0"/>
              </a:spcAft>
              <a:buSzPts val="1200"/>
              <a:buFont typeface="Arial"/>
              <a:buNone/>
            </a:pP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7"/>
        <p:cNvGrpSpPr/>
        <p:nvPr/>
      </p:nvGrpSpPr>
      <p:grpSpPr>
        <a:xfrm>
          <a:off x="0" y="0"/>
          <a:ext cx="0" cy="0"/>
          <a:chOff x="0" y="0"/>
          <a:chExt cx="0" cy="0"/>
        </a:xfrm>
      </p:grpSpPr>
      <p:sp>
        <p:nvSpPr>
          <p:cNvPr id="478" name="Google Shape;478;p10"/>
          <p:cNvSpPr txBox="1">
            <a:spLocks noGrp="1"/>
          </p:cNvSpPr>
          <p:nvPr>
            <p:ph type="title"/>
          </p:nvPr>
        </p:nvSpPr>
        <p:spPr>
          <a:xfrm>
            <a:off x="3629465" y="182880"/>
            <a:ext cx="6548677" cy="1344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1"/>
              </a:buClr>
              <a:buSzPts val="4100"/>
              <a:buFont typeface="Arial"/>
              <a:buNone/>
            </a:pPr>
            <a:r>
              <a:rPr lang="en-US" sz="4100" b="0" u="none" strike="noStrike" dirty="0">
                <a:solidFill>
                  <a:schemeClr val="accent1"/>
                </a:solidFill>
                <a:latin typeface="Arial"/>
                <a:ea typeface="Arial"/>
                <a:cs typeface="Arial"/>
                <a:sym typeface="Arial"/>
              </a:rPr>
              <a:t>Lutto </a:t>
            </a:r>
            <a:r>
              <a:rPr lang="en-US" sz="4100" dirty="0" err="1">
                <a:solidFill>
                  <a:schemeClr val="accent1"/>
                </a:solidFill>
              </a:rPr>
              <a:t>R</a:t>
            </a:r>
            <a:r>
              <a:rPr lang="en-US" sz="4100" b="0" u="none" strike="noStrike" dirty="0" err="1">
                <a:solidFill>
                  <a:schemeClr val="accent1"/>
                </a:solidFill>
                <a:latin typeface="Arial"/>
                <a:ea typeface="Arial"/>
                <a:cs typeface="Arial"/>
                <a:sym typeface="Arial"/>
              </a:rPr>
              <a:t>iproduttivo</a:t>
            </a:r>
            <a:endParaRPr sz="4100" b="0" u="none" strike="noStrike" dirty="0">
              <a:solidFill>
                <a:srgbClr val="000000"/>
              </a:solidFill>
              <a:latin typeface="Arial"/>
              <a:ea typeface="Arial"/>
              <a:cs typeface="Arial"/>
              <a:sym typeface="Arial"/>
            </a:endParaRPr>
          </a:p>
        </p:txBody>
      </p:sp>
      <p:sp>
        <p:nvSpPr>
          <p:cNvPr id="479" name="Google Shape;479;p10"/>
          <p:cNvSpPr txBox="1">
            <a:spLocks noGrp="1"/>
          </p:cNvSpPr>
          <p:nvPr>
            <p:ph type="body" idx="1"/>
          </p:nvPr>
        </p:nvSpPr>
        <p:spPr>
          <a:xfrm>
            <a:off x="4299858" y="1055914"/>
            <a:ext cx="6209074" cy="5341046"/>
          </a:xfrm>
          <a:prstGeom prst="rect">
            <a:avLst/>
          </a:prstGeom>
          <a:noFill/>
          <a:ln>
            <a:noFill/>
          </a:ln>
        </p:spPr>
        <p:txBody>
          <a:bodyPr spcFirstLastPara="1" wrap="square" lIns="91425" tIns="45700" rIns="91425" bIns="45700" anchor="t" anchorCtr="0">
            <a:noAutofit/>
          </a:bodyPr>
          <a:lstStyle/>
          <a:p>
            <a:pPr marL="457200" marR="0" lvl="0" indent="-380880" algn="l" rtl="0">
              <a:lnSpc>
                <a:spcPct val="100000"/>
              </a:lnSpc>
              <a:spcBef>
                <a:spcPts val="0"/>
              </a:spcBef>
              <a:spcAft>
                <a:spcPts val="0"/>
              </a:spcAft>
              <a:buClr>
                <a:srgbClr val="0F4861"/>
              </a:buClr>
              <a:buSzPts val="2400"/>
              <a:buFont typeface="Arial"/>
              <a:buChar char="►"/>
            </a:pPr>
            <a:r>
              <a:rPr lang="en-US" sz="2400" b="0" i="0" u="none" strike="noStrike" cap="none">
                <a:solidFill>
                  <a:srgbClr val="0F4861"/>
                </a:solidFill>
                <a:latin typeface="Arial"/>
                <a:ea typeface="Arial"/>
                <a:cs typeface="Arial"/>
                <a:sym typeface="Arial"/>
              </a:rPr>
              <a:t>Il lutto è un processo fisiologico di risposta alla perdita, ma in alcuni casi può complicarsi</a:t>
            </a:r>
            <a:endParaRPr/>
          </a:p>
          <a:p>
            <a:pPr marL="457200" marR="0" lvl="0" indent="-380880" algn="l" rtl="0">
              <a:lnSpc>
                <a:spcPct val="100000"/>
              </a:lnSpc>
              <a:spcBef>
                <a:spcPts val="0"/>
              </a:spcBef>
              <a:spcAft>
                <a:spcPts val="0"/>
              </a:spcAft>
              <a:buClr>
                <a:srgbClr val="0F4861"/>
              </a:buClr>
              <a:buSzPts val="2400"/>
              <a:buFont typeface="Arial"/>
              <a:buChar char="►"/>
            </a:pPr>
            <a:r>
              <a:rPr lang="en-US" sz="2400">
                <a:solidFill>
                  <a:srgbClr val="0F4861"/>
                </a:solidFill>
              </a:rPr>
              <a:t>Può essere reale o figurato e rappresenta un fattore di rischio, aumentando  la vulnerabilità a sviluppare disturbi depressivi</a:t>
            </a:r>
            <a:endParaRPr sz="2400">
              <a:solidFill>
                <a:srgbClr val="0F4861"/>
              </a:solidFill>
            </a:endParaRPr>
          </a:p>
          <a:p>
            <a:pPr marL="457200" marR="0" lvl="0" indent="-380880" algn="l" rtl="0">
              <a:lnSpc>
                <a:spcPct val="100000"/>
              </a:lnSpc>
              <a:spcBef>
                <a:spcPts val="0"/>
              </a:spcBef>
              <a:spcAft>
                <a:spcPts val="0"/>
              </a:spcAft>
              <a:buClr>
                <a:srgbClr val="0F4861"/>
              </a:buClr>
              <a:buSzPts val="2400"/>
              <a:buFont typeface="Arial"/>
              <a:buChar char="►"/>
            </a:pPr>
            <a:r>
              <a:rPr lang="en-US" sz="2400" b="0" i="0" u="none" strike="noStrike" cap="none">
                <a:solidFill>
                  <a:srgbClr val="0F4861"/>
                </a:solidFill>
                <a:latin typeface="Arial"/>
                <a:ea typeface="Arial"/>
                <a:cs typeface="Arial"/>
                <a:sym typeface="Arial"/>
              </a:rPr>
              <a:t>L’infertilità viene spesso vissuta come un lutto</a:t>
            </a:r>
            <a:endParaRPr sz="2400" b="0" i="0" u="none" strike="noStrike" cap="none">
              <a:solidFill>
                <a:srgbClr val="000000"/>
              </a:solidFill>
              <a:latin typeface="Arial"/>
              <a:ea typeface="Arial"/>
              <a:cs typeface="Arial"/>
              <a:sym typeface="Arial"/>
            </a:endParaRPr>
          </a:p>
          <a:p>
            <a:pPr marL="457200" marR="0" lvl="0" indent="-380880" algn="l" rtl="0">
              <a:lnSpc>
                <a:spcPct val="100000"/>
              </a:lnSpc>
              <a:spcBef>
                <a:spcPts val="0"/>
              </a:spcBef>
              <a:spcAft>
                <a:spcPts val="0"/>
              </a:spcAft>
              <a:buClr>
                <a:srgbClr val="0F4861"/>
              </a:buClr>
              <a:buSzPts val="2400"/>
              <a:buFont typeface="Arial"/>
              <a:buChar char="►"/>
            </a:pPr>
            <a:r>
              <a:rPr lang="en-US" sz="2400" b="0" i="0" u="none" strike="noStrike" cap="none">
                <a:solidFill>
                  <a:srgbClr val="0F4861"/>
                </a:solidFill>
                <a:latin typeface="Arial"/>
                <a:ea typeface="Arial"/>
                <a:cs typeface="Arial"/>
                <a:sym typeface="Arial"/>
              </a:rPr>
              <a:t>Questo lutto è reso più complesso dal fatto che la perdita è potenziale e continua, e si rinnova a ogni ciclo fallito</a:t>
            </a:r>
            <a:endParaRPr sz="2400" b="0" i="0" u="none" strike="noStrike" cap="none">
              <a:solidFill>
                <a:srgbClr val="000000"/>
              </a:solidFill>
              <a:latin typeface="Arial"/>
              <a:ea typeface="Arial"/>
              <a:cs typeface="Arial"/>
              <a:sym typeface="Arial"/>
            </a:endParaRPr>
          </a:p>
          <a:p>
            <a:pPr marL="457200" marR="0" lvl="0" indent="-380880" algn="l" rtl="0">
              <a:lnSpc>
                <a:spcPct val="100000"/>
              </a:lnSpc>
              <a:spcBef>
                <a:spcPts val="0"/>
              </a:spcBef>
              <a:spcAft>
                <a:spcPts val="0"/>
              </a:spcAft>
              <a:buClr>
                <a:srgbClr val="0F4861"/>
              </a:buClr>
              <a:buSzPts val="2400"/>
              <a:buFont typeface="Arial"/>
              <a:buChar char="►"/>
            </a:pPr>
            <a:r>
              <a:rPr lang="en-US" sz="2400" b="0" i="0" u="none" strike="noStrike" cap="none">
                <a:solidFill>
                  <a:srgbClr val="0F4861"/>
                </a:solidFill>
                <a:latin typeface="Arial"/>
                <a:ea typeface="Arial"/>
                <a:cs typeface="Arial"/>
                <a:sym typeface="Arial"/>
              </a:rPr>
              <a:t> Il supporto psicologico è essenziale per aiutare la donna a elaborare questa esperienza dolorosa</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1001"/>
              </a:spcBef>
              <a:spcAft>
                <a:spcPts val="0"/>
              </a:spcAft>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1001"/>
              </a:spcBef>
              <a:spcAft>
                <a:spcPts val="0"/>
              </a:spcAft>
              <a:buSzPts val="2400"/>
              <a:buFont typeface="Arial"/>
              <a:buNone/>
            </a:pPr>
            <a:endParaRPr sz="2400" b="0" i="0" u="none" strike="noStrike" cap="none">
              <a:solidFill>
                <a:srgbClr val="000000"/>
              </a:solidFill>
              <a:latin typeface="Arial"/>
              <a:ea typeface="Arial"/>
              <a:cs typeface="Arial"/>
              <a:sym typeface="Arial"/>
            </a:endParaRPr>
          </a:p>
        </p:txBody>
      </p:sp>
      <p:sp>
        <p:nvSpPr>
          <p:cNvPr id="480" name="Google Shape;480;p10" descr="Immagine che contiene cartone animato, arte&#10;&#10;Il contenuto generato dall'IA potrebbe non essere corretto."/>
          <p:cNvSpPr/>
          <p:nvPr/>
        </p:nvSpPr>
        <p:spPr>
          <a:xfrm>
            <a:off x="70502" y="0"/>
            <a:ext cx="3687061" cy="5809957"/>
          </a:xfrm>
          <a:custGeom>
            <a:avLst/>
            <a:gdLst/>
            <a:ahLst/>
            <a:cxnLst/>
            <a:rect l="l" t="t" r="r" b="b"/>
            <a:pathLst>
              <a:path w="5394960" h="6858000" extrusionOk="0">
                <a:moveTo>
                  <a:pt x="842596" y="0"/>
                </a:moveTo>
                <a:lnTo>
                  <a:pt x="5394960" y="0"/>
                </a:lnTo>
                <a:lnTo>
                  <a:pt x="5394960" y="21851"/>
                </a:lnTo>
                <a:lnTo>
                  <a:pt x="4365943" y="6858000"/>
                </a:lnTo>
                <a:lnTo>
                  <a:pt x="0" y="6858000"/>
                </a:lnTo>
                <a:lnTo>
                  <a:pt x="0" y="5666154"/>
                </a:lnTo>
                <a:close/>
              </a:path>
            </a:pathLst>
          </a:custGeom>
          <a:blipFill rotWithShape="1">
            <a:blip r:embed="rId3">
              <a:alphaModFix/>
            </a:blip>
            <a:stretch>
              <a:fillRect/>
            </a:stretch>
          </a:blip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10"/>
          <p:cNvSpPr/>
          <p:nvPr/>
        </p:nvSpPr>
        <p:spPr>
          <a:xfrm rot="10800000" flipH="1">
            <a:off x="-69794" y="-50"/>
            <a:ext cx="70500" cy="5666100"/>
          </a:xfrm>
          <a:prstGeom prst="triangle">
            <a:avLst>
              <a:gd name="adj" fmla="val 100000"/>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82" name="Google Shape;482;p10"/>
          <p:cNvSpPr txBox="1"/>
          <p:nvPr/>
        </p:nvSpPr>
        <p:spPr>
          <a:xfrm>
            <a:off x="-69794" y="5666050"/>
            <a:ext cx="4782308" cy="2292905"/>
          </a:xfrm>
          <a:prstGeom prst="rect">
            <a:avLst/>
          </a:prstGeom>
          <a:noFill/>
          <a:ln>
            <a:noFill/>
          </a:ln>
        </p:spPr>
        <p:txBody>
          <a:bodyPr spcFirstLastPara="1" wrap="square" lIns="91425" tIns="91425" rIns="91425" bIns="91425" anchor="t" anchorCtr="0">
            <a:spAutoFit/>
          </a:bodyPr>
          <a:lstStyle/>
          <a:p>
            <a:pPr marL="0" lvl="0" indent="0" algn="l" rtl="0">
              <a:spcBef>
                <a:spcPts val="1001"/>
              </a:spcBef>
              <a:spcAft>
                <a:spcPts val="0"/>
              </a:spcAft>
              <a:buClr>
                <a:srgbClr val="0F4861"/>
              </a:buClr>
              <a:buSzPts val="1900"/>
              <a:buFont typeface="Arial"/>
              <a:buNone/>
            </a:pPr>
            <a:r>
              <a:rPr lang="en-US" sz="1600" dirty="0" err="1">
                <a:solidFill>
                  <a:schemeClr val="accent2"/>
                </a:solidFill>
              </a:rPr>
              <a:t>Ritenbaugh,et</a:t>
            </a:r>
            <a:r>
              <a:rPr lang="en-US" sz="1600" dirty="0">
                <a:solidFill>
                  <a:schemeClr val="accent2"/>
                </a:solidFill>
              </a:rPr>
              <a:t> al., (2011). </a:t>
            </a:r>
            <a:r>
              <a:rPr lang="en-US" sz="1600" i="1" dirty="0">
                <a:solidFill>
                  <a:schemeClr val="accent2"/>
                </a:solidFill>
              </a:rPr>
              <a:t>Exploring experiences of infertility among obese women: A phenomenological study.</a:t>
            </a:r>
            <a:r>
              <a:rPr lang="en-US" sz="1600" dirty="0">
                <a:solidFill>
                  <a:schemeClr val="accent2"/>
                </a:solidFill>
              </a:rPr>
              <a:t> Journal of Advanced Nursing</a:t>
            </a:r>
            <a:endParaRPr sz="1600" dirty="0">
              <a:solidFill>
                <a:schemeClr val="accent2"/>
              </a:solidFill>
            </a:endParaRPr>
          </a:p>
          <a:p>
            <a:pPr marL="0" lvl="0" indent="0" algn="l" rtl="0">
              <a:spcBef>
                <a:spcPts val="1001"/>
              </a:spcBef>
              <a:spcAft>
                <a:spcPts val="0"/>
              </a:spcAft>
              <a:buClr>
                <a:srgbClr val="000000"/>
              </a:buClr>
              <a:buSzPts val="2400"/>
              <a:buFont typeface="Arial"/>
              <a:buNone/>
            </a:pPr>
            <a:endParaRPr sz="2400" dirty="0"/>
          </a:p>
          <a:p>
            <a:pPr marL="0" lvl="0" indent="0" algn="l" rtl="0">
              <a:spcBef>
                <a:spcPts val="1001"/>
              </a:spcBef>
              <a:spcAft>
                <a:spcPts val="0"/>
              </a:spcAft>
              <a:buClr>
                <a:srgbClr val="000000"/>
              </a:buClr>
              <a:buSzPts val="2400"/>
              <a:buFont typeface="Arial"/>
              <a:buNone/>
            </a:pPr>
            <a:endParaRPr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6"/>
        <p:cNvGrpSpPr/>
        <p:nvPr/>
      </p:nvGrpSpPr>
      <p:grpSpPr>
        <a:xfrm>
          <a:off x="0" y="0"/>
          <a:ext cx="0" cy="0"/>
          <a:chOff x="0" y="0"/>
          <a:chExt cx="0" cy="0"/>
        </a:xfrm>
      </p:grpSpPr>
      <p:sp>
        <p:nvSpPr>
          <p:cNvPr id="487" name="Google Shape;487;p11"/>
          <p:cNvSpPr txBox="1">
            <a:spLocks noGrp="1"/>
          </p:cNvSpPr>
          <p:nvPr>
            <p:ph type="title"/>
          </p:nvPr>
        </p:nvSpPr>
        <p:spPr>
          <a:xfrm>
            <a:off x="5394960" y="609480"/>
            <a:ext cx="4315680" cy="129312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3000"/>
              <a:buFont typeface="Arial"/>
              <a:buNone/>
            </a:pPr>
            <a:r>
              <a:rPr lang="en-US" sz="3000" b="0" u="none" strike="noStrike">
                <a:solidFill>
                  <a:schemeClr val="accent1"/>
                </a:solidFill>
                <a:latin typeface="Arial"/>
                <a:ea typeface="Arial"/>
                <a:cs typeface="Arial"/>
                <a:sym typeface="Arial"/>
              </a:rPr>
              <a:t>Aspetti comportamentali:</a:t>
            </a:r>
            <a:br>
              <a:rPr lang="en-US" sz="3000"/>
            </a:br>
            <a:r>
              <a:rPr lang="en-US" sz="3000" b="0" u="none" strike="noStrike">
                <a:solidFill>
                  <a:schemeClr val="accent1"/>
                </a:solidFill>
                <a:latin typeface="Arial"/>
                <a:ea typeface="Arial"/>
                <a:cs typeface="Arial"/>
                <a:sym typeface="Arial"/>
              </a:rPr>
              <a:t>Emotional Eating</a:t>
            </a:r>
            <a:endParaRPr sz="3000" b="0" u="none" strike="noStrike">
              <a:solidFill>
                <a:srgbClr val="000000"/>
              </a:solidFill>
              <a:latin typeface="Arial"/>
              <a:ea typeface="Arial"/>
              <a:cs typeface="Arial"/>
              <a:sym typeface="Arial"/>
            </a:endParaRPr>
          </a:p>
        </p:txBody>
      </p:sp>
      <p:sp>
        <p:nvSpPr>
          <p:cNvPr id="488" name="Google Shape;488;p11"/>
          <p:cNvSpPr txBox="1">
            <a:spLocks noGrp="1"/>
          </p:cNvSpPr>
          <p:nvPr>
            <p:ph type="body" idx="1"/>
          </p:nvPr>
        </p:nvSpPr>
        <p:spPr>
          <a:xfrm>
            <a:off x="4945320" y="2512440"/>
            <a:ext cx="6344280" cy="3735360"/>
          </a:xfrm>
          <a:prstGeom prst="rect">
            <a:avLst/>
          </a:prstGeom>
          <a:noFill/>
          <a:ln>
            <a:noFill/>
          </a:ln>
        </p:spPr>
        <p:txBody>
          <a:bodyPr spcFirstLastPara="1" wrap="square" lIns="91425" tIns="45700" rIns="91425" bIns="45700" anchor="t" anchorCtr="0">
            <a:noAutofit/>
          </a:bodyPr>
          <a:lstStyle/>
          <a:p>
            <a:pPr marL="343080" marR="0" lvl="0" indent="-343080" algn="l" rtl="0">
              <a:lnSpc>
                <a:spcPct val="100000"/>
              </a:lnSpc>
              <a:spcBef>
                <a:spcPts val="0"/>
              </a:spcBef>
              <a:spcAft>
                <a:spcPts val="0"/>
              </a:spcAft>
              <a:buClr>
                <a:srgbClr val="0F4861"/>
              </a:buClr>
              <a:buSzPts val="2400"/>
              <a:buFont typeface="Arial"/>
              <a:buChar char="•"/>
            </a:pPr>
            <a:r>
              <a:rPr lang="en-US" sz="2400" b="0" i="0" u="none" strike="noStrike" cap="none" dirty="0">
                <a:solidFill>
                  <a:srgbClr val="0F4861"/>
                </a:solidFill>
                <a:latin typeface="Arial"/>
                <a:ea typeface="Arial"/>
                <a:cs typeface="Arial"/>
                <a:sym typeface="Arial"/>
              </a:rPr>
              <a:t>Molte </a:t>
            </a:r>
            <a:r>
              <a:rPr lang="en-US" sz="2400" b="0" i="0" u="none" strike="noStrike" cap="none" dirty="0" err="1">
                <a:solidFill>
                  <a:srgbClr val="0F4861"/>
                </a:solidFill>
                <a:latin typeface="Arial"/>
                <a:ea typeface="Arial"/>
                <a:cs typeface="Arial"/>
                <a:sym typeface="Arial"/>
              </a:rPr>
              <a:t>donne</a:t>
            </a:r>
            <a:r>
              <a:rPr lang="en-US" sz="2400" b="0" i="0" u="none" strike="noStrike" cap="none" dirty="0">
                <a:solidFill>
                  <a:srgbClr val="0F4861"/>
                </a:solidFill>
                <a:latin typeface="Arial"/>
                <a:ea typeface="Arial"/>
                <a:cs typeface="Arial"/>
                <a:sym typeface="Arial"/>
              </a:rPr>
              <a:t> obese </a:t>
            </a:r>
            <a:r>
              <a:rPr lang="en-US" sz="2400" b="0" i="0" u="none" strike="noStrike" cap="none" dirty="0" err="1">
                <a:solidFill>
                  <a:srgbClr val="0F4861"/>
                </a:solidFill>
                <a:latin typeface="Arial"/>
                <a:ea typeface="Arial"/>
                <a:cs typeface="Arial"/>
                <a:sym typeface="Arial"/>
              </a:rPr>
              <a:t>infertili</a:t>
            </a:r>
            <a:r>
              <a:rPr lang="en-US" sz="2400" b="0" i="0" u="none" strike="noStrike" cap="none" dirty="0">
                <a:solidFill>
                  <a:srgbClr val="0F4861"/>
                </a:solidFill>
                <a:latin typeface="Arial"/>
                <a:ea typeface="Arial"/>
                <a:cs typeface="Arial"/>
                <a:sym typeface="Arial"/>
              </a:rPr>
              <a:t> </a:t>
            </a:r>
            <a:r>
              <a:rPr lang="en-US" sz="2400" b="0" i="0" u="none" strike="noStrike" cap="none" dirty="0" err="1">
                <a:solidFill>
                  <a:srgbClr val="0F4861"/>
                </a:solidFill>
                <a:latin typeface="Arial"/>
                <a:ea typeface="Arial"/>
                <a:cs typeface="Arial"/>
                <a:sym typeface="Arial"/>
              </a:rPr>
              <a:t>ricorrono</a:t>
            </a:r>
            <a:r>
              <a:rPr lang="en-US" sz="2400" b="0" i="0" u="none" strike="noStrike" cap="none" dirty="0">
                <a:solidFill>
                  <a:srgbClr val="0F4861"/>
                </a:solidFill>
                <a:latin typeface="Arial"/>
                <a:ea typeface="Arial"/>
                <a:cs typeface="Arial"/>
                <a:sym typeface="Arial"/>
              </a:rPr>
              <a:t> al </a:t>
            </a:r>
            <a:r>
              <a:rPr lang="en-US" sz="2400" b="0" i="0" u="none" strike="noStrike" cap="none" dirty="0" err="1">
                <a:solidFill>
                  <a:srgbClr val="0F4861"/>
                </a:solidFill>
                <a:latin typeface="Arial"/>
                <a:ea typeface="Arial"/>
                <a:cs typeface="Arial"/>
                <a:sym typeface="Arial"/>
              </a:rPr>
              <a:t>cibo</a:t>
            </a:r>
            <a:r>
              <a:rPr lang="en-US" sz="2400" b="0" i="0" u="none" strike="noStrike" cap="none" dirty="0">
                <a:solidFill>
                  <a:srgbClr val="0F4861"/>
                </a:solidFill>
                <a:latin typeface="Arial"/>
                <a:ea typeface="Arial"/>
                <a:cs typeface="Arial"/>
                <a:sym typeface="Arial"/>
              </a:rPr>
              <a:t> come </a:t>
            </a:r>
            <a:r>
              <a:rPr lang="en-US" sz="2400" b="0" i="0" u="none" strike="noStrike" cap="none" dirty="0" err="1">
                <a:solidFill>
                  <a:srgbClr val="0F4861"/>
                </a:solidFill>
                <a:latin typeface="Arial"/>
                <a:ea typeface="Arial"/>
                <a:cs typeface="Arial"/>
                <a:sym typeface="Arial"/>
              </a:rPr>
              <a:t>meccanismo</a:t>
            </a:r>
            <a:r>
              <a:rPr lang="en-US" sz="2400" b="0" i="0" u="none" strike="noStrike" cap="none" dirty="0">
                <a:solidFill>
                  <a:srgbClr val="0F4861"/>
                </a:solidFill>
                <a:latin typeface="Arial"/>
                <a:ea typeface="Arial"/>
                <a:cs typeface="Arial"/>
                <a:sym typeface="Arial"/>
              </a:rPr>
              <a:t> di </a:t>
            </a:r>
            <a:r>
              <a:rPr lang="en-US" sz="2400" b="0" i="0" u="none" strike="noStrike" cap="none" dirty="0" err="1">
                <a:solidFill>
                  <a:srgbClr val="0F4861"/>
                </a:solidFill>
                <a:latin typeface="Arial"/>
                <a:ea typeface="Arial"/>
                <a:cs typeface="Arial"/>
                <a:sym typeface="Arial"/>
              </a:rPr>
              <a:t>compensazione</a:t>
            </a:r>
            <a:r>
              <a:rPr lang="en-US" sz="2400" b="0" i="0" u="none" strike="noStrike" cap="none" dirty="0">
                <a:solidFill>
                  <a:srgbClr val="0F4861"/>
                </a:solidFill>
                <a:latin typeface="Arial"/>
                <a:ea typeface="Arial"/>
                <a:cs typeface="Arial"/>
                <a:sym typeface="Arial"/>
              </a:rPr>
              <a:t> </a:t>
            </a:r>
            <a:r>
              <a:rPr lang="en-US" sz="2400" b="0" i="0" u="none" strike="noStrike" cap="none" dirty="0" err="1">
                <a:solidFill>
                  <a:srgbClr val="0F4861"/>
                </a:solidFill>
                <a:latin typeface="Arial"/>
                <a:ea typeface="Arial"/>
                <a:cs typeface="Arial"/>
                <a:sym typeface="Arial"/>
              </a:rPr>
              <a:t>emotiva</a:t>
            </a:r>
            <a:r>
              <a:rPr lang="en-US" sz="2400" b="0" i="0" u="none" strike="noStrike" cap="none" dirty="0">
                <a:solidFill>
                  <a:srgbClr val="0F4861"/>
                </a:solidFill>
                <a:latin typeface="Arial"/>
                <a:ea typeface="Arial"/>
                <a:cs typeface="Arial"/>
                <a:sym typeface="Arial"/>
              </a:rPr>
              <a:t>. Le </a:t>
            </a:r>
            <a:r>
              <a:rPr lang="en-US" sz="2400" b="0" i="0" u="none" strike="noStrike" cap="none" dirty="0" err="1">
                <a:solidFill>
                  <a:srgbClr val="0F4861"/>
                </a:solidFill>
                <a:latin typeface="Arial"/>
                <a:ea typeface="Arial"/>
                <a:cs typeface="Arial"/>
                <a:sym typeface="Arial"/>
              </a:rPr>
              <a:t>abbuffate</a:t>
            </a:r>
            <a:r>
              <a:rPr lang="en-US" sz="2400" b="0" i="0" u="none" strike="noStrike" cap="none" dirty="0">
                <a:solidFill>
                  <a:srgbClr val="0F4861"/>
                </a:solidFill>
                <a:latin typeface="Arial"/>
                <a:ea typeface="Arial"/>
                <a:cs typeface="Arial"/>
                <a:sym typeface="Arial"/>
              </a:rPr>
              <a:t> </a:t>
            </a:r>
            <a:r>
              <a:rPr lang="en-US" sz="2400" b="0" i="0" u="none" strike="noStrike" cap="none" dirty="0" err="1">
                <a:solidFill>
                  <a:srgbClr val="0F4861"/>
                </a:solidFill>
                <a:latin typeface="Arial"/>
                <a:ea typeface="Arial"/>
                <a:cs typeface="Arial"/>
                <a:sym typeface="Arial"/>
              </a:rPr>
              <a:t>possono</a:t>
            </a:r>
            <a:r>
              <a:rPr lang="en-US" sz="2400" b="0" i="0" u="none" strike="noStrike" cap="none" dirty="0">
                <a:solidFill>
                  <a:srgbClr val="0F4861"/>
                </a:solidFill>
                <a:latin typeface="Arial"/>
                <a:ea typeface="Arial"/>
                <a:cs typeface="Arial"/>
                <a:sym typeface="Arial"/>
              </a:rPr>
              <a:t> </a:t>
            </a:r>
            <a:r>
              <a:rPr lang="en-US" sz="2400" b="0" i="0" u="none" strike="noStrike" cap="none" dirty="0" err="1">
                <a:solidFill>
                  <a:srgbClr val="0F4861"/>
                </a:solidFill>
                <a:latin typeface="Arial"/>
                <a:ea typeface="Arial"/>
                <a:cs typeface="Arial"/>
                <a:sym typeface="Arial"/>
              </a:rPr>
              <a:t>temporaneamente</a:t>
            </a:r>
            <a:r>
              <a:rPr lang="en-US" sz="2400" b="0" i="0" u="none" strike="noStrike" cap="none" dirty="0">
                <a:solidFill>
                  <a:srgbClr val="0F4861"/>
                </a:solidFill>
                <a:latin typeface="Arial"/>
                <a:ea typeface="Arial"/>
                <a:cs typeface="Arial"/>
                <a:sym typeface="Arial"/>
              </a:rPr>
              <a:t> </a:t>
            </a:r>
            <a:r>
              <a:rPr lang="en-US" sz="2400" b="0" i="0" u="none" strike="noStrike" cap="none" dirty="0" err="1">
                <a:solidFill>
                  <a:srgbClr val="0F4861"/>
                </a:solidFill>
                <a:latin typeface="Arial"/>
                <a:ea typeface="Arial"/>
                <a:cs typeface="Arial"/>
                <a:sym typeface="Arial"/>
              </a:rPr>
              <a:t>ridurre</a:t>
            </a:r>
            <a:r>
              <a:rPr lang="en-US" sz="2400" b="0" i="0" u="none" strike="noStrike" cap="none" dirty="0">
                <a:solidFill>
                  <a:srgbClr val="0F4861"/>
                </a:solidFill>
                <a:latin typeface="Arial"/>
                <a:ea typeface="Arial"/>
                <a:cs typeface="Arial"/>
                <a:sym typeface="Arial"/>
              </a:rPr>
              <a:t> lo stress, ma in </a:t>
            </a:r>
            <a:r>
              <a:rPr lang="en-US" sz="2400" b="0" i="0" u="none" strike="noStrike" cap="none" dirty="0" err="1">
                <a:solidFill>
                  <a:srgbClr val="0F4861"/>
                </a:solidFill>
                <a:latin typeface="Arial"/>
                <a:ea typeface="Arial"/>
                <a:cs typeface="Arial"/>
                <a:sym typeface="Arial"/>
              </a:rPr>
              <a:t>realtà</a:t>
            </a:r>
            <a:r>
              <a:rPr lang="en-US" sz="2400" b="0" i="0" u="none" strike="noStrike" cap="none" dirty="0">
                <a:solidFill>
                  <a:srgbClr val="0F4861"/>
                </a:solidFill>
                <a:latin typeface="Arial"/>
                <a:ea typeface="Arial"/>
                <a:cs typeface="Arial"/>
                <a:sym typeface="Arial"/>
              </a:rPr>
              <a:t> </a:t>
            </a:r>
            <a:r>
              <a:rPr lang="en-US" sz="2400" b="0" i="0" u="none" strike="noStrike" cap="none" dirty="0" err="1">
                <a:solidFill>
                  <a:srgbClr val="0F4861"/>
                </a:solidFill>
                <a:latin typeface="Arial"/>
                <a:ea typeface="Arial"/>
                <a:cs typeface="Arial"/>
                <a:sym typeface="Arial"/>
              </a:rPr>
              <a:t>alimentano</a:t>
            </a:r>
            <a:r>
              <a:rPr lang="en-US" sz="2400" b="0" i="0" u="none" strike="noStrike" cap="none" dirty="0">
                <a:solidFill>
                  <a:srgbClr val="0F4861"/>
                </a:solidFill>
                <a:latin typeface="Arial"/>
                <a:ea typeface="Arial"/>
                <a:cs typeface="Arial"/>
                <a:sym typeface="Arial"/>
              </a:rPr>
              <a:t> un </a:t>
            </a:r>
            <a:r>
              <a:rPr lang="en-US" sz="2400" b="0" i="0" u="none" strike="noStrike" cap="none" dirty="0" err="1">
                <a:solidFill>
                  <a:srgbClr val="0F4861"/>
                </a:solidFill>
                <a:latin typeface="Arial"/>
                <a:ea typeface="Arial"/>
                <a:cs typeface="Arial"/>
                <a:sym typeface="Arial"/>
              </a:rPr>
              <a:t>circolo</a:t>
            </a:r>
            <a:r>
              <a:rPr lang="en-US" sz="2400" b="0" i="0" u="none" strike="noStrike" cap="none" dirty="0">
                <a:solidFill>
                  <a:srgbClr val="0F4861"/>
                </a:solidFill>
                <a:latin typeface="Arial"/>
                <a:ea typeface="Arial"/>
                <a:cs typeface="Arial"/>
                <a:sym typeface="Arial"/>
              </a:rPr>
              <a:t> </a:t>
            </a:r>
            <a:r>
              <a:rPr lang="en-US" sz="2400" b="0" i="0" u="none" strike="noStrike" cap="none" dirty="0" err="1">
                <a:solidFill>
                  <a:srgbClr val="0F4861"/>
                </a:solidFill>
                <a:latin typeface="Arial"/>
                <a:ea typeface="Arial"/>
                <a:cs typeface="Arial"/>
                <a:sym typeface="Arial"/>
              </a:rPr>
              <a:t>vizioso</a:t>
            </a:r>
            <a:r>
              <a:rPr lang="en-US" sz="2400" b="0" i="0" u="none" strike="noStrike" cap="none" dirty="0">
                <a:solidFill>
                  <a:srgbClr val="0F4861"/>
                </a:solidFill>
                <a:latin typeface="Arial"/>
                <a:ea typeface="Arial"/>
                <a:cs typeface="Arial"/>
                <a:sym typeface="Arial"/>
              </a:rPr>
              <a:t> di senso di </a:t>
            </a:r>
            <a:r>
              <a:rPr lang="en-US" sz="2400" b="0" i="0" u="none" strike="noStrike" cap="none" dirty="0" err="1">
                <a:solidFill>
                  <a:srgbClr val="0F4861"/>
                </a:solidFill>
                <a:latin typeface="Arial"/>
                <a:ea typeface="Arial"/>
                <a:cs typeface="Arial"/>
                <a:sym typeface="Arial"/>
              </a:rPr>
              <a:t>colpa</a:t>
            </a:r>
            <a:r>
              <a:rPr lang="en-US" sz="2400" b="0" i="0" u="none" strike="noStrike" cap="none" dirty="0">
                <a:solidFill>
                  <a:srgbClr val="0F4861"/>
                </a:solidFill>
                <a:latin typeface="Arial"/>
                <a:ea typeface="Arial"/>
                <a:cs typeface="Arial"/>
                <a:sym typeface="Arial"/>
              </a:rPr>
              <a:t> e </a:t>
            </a:r>
            <a:r>
              <a:rPr lang="en-US" sz="2400" b="0" i="0" u="none" strike="noStrike" cap="none" dirty="0" err="1">
                <a:solidFill>
                  <a:srgbClr val="0F4861"/>
                </a:solidFill>
                <a:latin typeface="Arial"/>
                <a:ea typeface="Arial"/>
                <a:cs typeface="Arial"/>
                <a:sym typeface="Arial"/>
              </a:rPr>
              <a:t>aumento</a:t>
            </a:r>
            <a:r>
              <a:rPr lang="en-US" sz="2400" b="0" i="0" u="none" strike="noStrike" cap="none" dirty="0">
                <a:solidFill>
                  <a:srgbClr val="0F4861"/>
                </a:solidFill>
                <a:latin typeface="Arial"/>
                <a:ea typeface="Arial"/>
                <a:cs typeface="Arial"/>
                <a:sym typeface="Arial"/>
              </a:rPr>
              <a:t> di peso. </a:t>
            </a:r>
            <a:endParaRPr sz="2400" b="0" i="0" u="none" strike="noStrike" cap="none" dirty="0">
              <a:solidFill>
                <a:srgbClr val="000000"/>
              </a:solidFill>
              <a:latin typeface="Arial"/>
              <a:ea typeface="Arial"/>
              <a:cs typeface="Arial"/>
              <a:sym typeface="Arial"/>
            </a:endParaRPr>
          </a:p>
          <a:p>
            <a:pPr marL="343080" marR="0" lvl="0" indent="-343080" algn="l" rtl="0">
              <a:lnSpc>
                <a:spcPct val="100000"/>
              </a:lnSpc>
              <a:spcBef>
                <a:spcPts val="0"/>
              </a:spcBef>
              <a:spcAft>
                <a:spcPts val="0"/>
              </a:spcAft>
              <a:buClr>
                <a:srgbClr val="0F4861"/>
              </a:buClr>
              <a:buSzPts val="2400"/>
              <a:buFont typeface="Arial"/>
              <a:buChar char="•"/>
            </a:pPr>
            <a:r>
              <a:rPr lang="en-US" sz="2400" b="0" i="0" u="none" strike="noStrike" cap="none" dirty="0" err="1">
                <a:solidFill>
                  <a:srgbClr val="0F4861"/>
                </a:solidFill>
                <a:latin typeface="Arial"/>
                <a:ea typeface="Arial"/>
                <a:cs typeface="Arial"/>
                <a:sym typeface="Arial"/>
              </a:rPr>
              <a:t>Questo</a:t>
            </a:r>
            <a:r>
              <a:rPr lang="en-US" sz="2400" b="0" i="0" u="none" strike="noStrike" cap="none" dirty="0">
                <a:solidFill>
                  <a:srgbClr val="0F4861"/>
                </a:solidFill>
                <a:latin typeface="Arial"/>
                <a:ea typeface="Arial"/>
                <a:cs typeface="Arial"/>
                <a:sym typeface="Arial"/>
              </a:rPr>
              <a:t> </a:t>
            </a:r>
            <a:r>
              <a:rPr lang="en-US" sz="2400" b="0" i="0" u="none" strike="noStrike" cap="none" dirty="0" err="1">
                <a:solidFill>
                  <a:srgbClr val="0F4861"/>
                </a:solidFill>
                <a:latin typeface="Arial"/>
                <a:ea typeface="Arial"/>
                <a:cs typeface="Arial"/>
                <a:sym typeface="Arial"/>
              </a:rPr>
              <a:t>comportamento</a:t>
            </a:r>
            <a:r>
              <a:rPr lang="en-US" sz="2400" b="0" i="0" u="none" strike="noStrike" cap="none" dirty="0">
                <a:solidFill>
                  <a:srgbClr val="0F4861"/>
                </a:solidFill>
                <a:latin typeface="Arial"/>
                <a:ea typeface="Arial"/>
                <a:cs typeface="Arial"/>
                <a:sym typeface="Arial"/>
              </a:rPr>
              <a:t> è un </a:t>
            </a:r>
            <a:r>
              <a:rPr lang="en-US" sz="2400" b="0" i="0" u="none" strike="noStrike" cap="none" dirty="0" err="1">
                <a:solidFill>
                  <a:srgbClr val="0F4861"/>
                </a:solidFill>
                <a:latin typeface="Arial"/>
                <a:ea typeface="Arial"/>
                <a:cs typeface="Arial"/>
                <a:sym typeface="Arial"/>
              </a:rPr>
              <a:t>esempio</a:t>
            </a:r>
            <a:r>
              <a:rPr lang="en-US" sz="2400" b="0" i="0" u="none" strike="noStrike" cap="none" dirty="0">
                <a:solidFill>
                  <a:srgbClr val="0F4861"/>
                </a:solidFill>
                <a:latin typeface="Arial"/>
                <a:ea typeface="Arial"/>
                <a:cs typeface="Arial"/>
                <a:sym typeface="Arial"/>
              </a:rPr>
              <a:t> di coping </a:t>
            </a:r>
            <a:r>
              <a:rPr lang="en-US" sz="2400" b="0" i="0" u="none" strike="noStrike" cap="none" dirty="0" err="1">
                <a:solidFill>
                  <a:srgbClr val="0F4861"/>
                </a:solidFill>
                <a:latin typeface="Arial"/>
                <a:ea typeface="Arial"/>
                <a:cs typeface="Arial"/>
                <a:sym typeface="Arial"/>
              </a:rPr>
              <a:t>disfunzionale</a:t>
            </a:r>
            <a:r>
              <a:rPr lang="en-US" sz="2400" b="0" i="0" u="none" strike="noStrike" cap="none" dirty="0">
                <a:solidFill>
                  <a:srgbClr val="0F4861"/>
                </a:solidFill>
                <a:latin typeface="Arial"/>
                <a:ea typeface="Arial"/>
                <a:cs typeface="Arial"/>
                <a:sym typeface="Arial"/>
              </a:rPr>
              <a:t> </a:t>
            </a:r>
            <a:r>
              <a:rPr lang="en-US" sz="2400" b="0" i="0" u="none" strike="noStrike" cap="none" dirty="0" err="1">
                <a:solidFill>
                  <a:srgbClr val="0F4861"/>
                </a:solidFill>
                <a:latin typeface="Arial"/>
                <a:ea typeface="Arial"/>
                <a:cs typeface="Arial"/>
                <a:sym typeface="Arial"/>
              </a:rPr>
              <a:t>che</a:t>
            </a:r>
            <a:r>
              <a:rPr lang="en-US" sz="2400" b="0" i="0" u="none" strike="noStrike" cap="none" dirty="0">
                <a:solidFill>
                  <a:srgbClr val="0F4861"/>
                </a:solidFill>
                <a:latin typeface="Arial"/>
                <a:ea typeface="Arial"/>
                <a:cs typeface="Arial"/>
                <a:sym typeface="Arial"/>
              </a:rPr>
              <a:t> </a:t>
            </a:r>
            <a:r>
              <a:rPr lang="en-US" sz="2400" b="0" i="0" u="none" strike="noStrike" cap="none" dirty="0" err="1">
                <a:solidFill>
                  <a:srgbClr val="0F4861"/>
                </a:solidFill>
                <a:latin typeface="Arial"/>
                <a:ea typeface="Arial"/>
                <a:cs typeface="Arial"/>
                <a:sym typeface="Arial"/>
              </a:rPr>
              <a:t>ostacola</a:t>
            </a:r>
            <a:r>
              <a:rPr lang="en-US" sz="2400" b="0" i="0" u="none" strike="noStrike" cap="none" dirty="0">
                <a:solidFill>
                  <a:srgbClr val="0F4861"/>
                </a:solidFill>
                <a:latin typeface="Arial"/>
                <a:ea typeface="Arial"/>
                <a:cs typeface="Arial"/>
                <a:sym typeface="Arial"/>
              </a:rPr>
              <a:t> il </a:t>
            </a:r>
            <a:r>
              <a:rPr lang="en-US" sz="2400" b="0" i="0" u="none" strike="noStrike" cap="none" dirty="0" err="1">
                <a:solidFill>
                  <a:srgbClr val="0F4861"/>
                </a:solidFill>
                <a:latin typeface="Arial"/>
                <a:ea typeface="Arial"/>
                <a:cs typeface="Arial"/>
                <a:sym typeface="Arial"/>
              </a:rPr>
              <a:t>benessere</a:t>
            </a:r>
            <a:r>
              <a:rPr lang="en-US" sz="2400" b="0" i="0" u="none" strike="noStrike" cap="none" dirty="0">
                <a:solidFill>
                  <a:srgbClr val="0F4861"/>
                </a:solidFill>
                <a:latin typeface="Arial"/>
                <a:ea typeface="Arial"/>
                <a:cs typeface="Arial"/>
                <a:sym typeface="Arial"/>
              </a:rPr>
              <a:t> </a:t>
            </a:r>
            <a:r>
              <a:rPr lang="en-US" sz="2400" b="0" i="0" u="none" strike="noStrike" cap="none" dirty="0" err="1">
                <a:solidFill>
                  <a:srgbClr val="0F4861"/>
                </a:solidFill>
                <a:latin typeface="Arial"/>
                <a:ea typeface="Arial"/>
                <a:cs typeface="Arial"/>
                <a:sym typeface="Arial"/>
              </a:rPr>
              <a:t>fisico</a:t>
            </a:r>
            <a:r>
              <a:rPr lang="en-US" sz="2400" b="0" i="0" u="none" strike="noStrike" cap="none" dirty="0">
                <a:solidFill>
                  <a:srgbClr val="0F4861"/>
                </a:solidFill>
                <a:latin typeface="Arial"/>
                <a:ea typeface="Arial"/>
                <a:cs typeface="Arial"/>
                <a:sym typeface="Arial"/>
              </a:rPr>
              <a:t> e </a:t>
            </a:r>
            <a:r>
              <a:rPr lang="en-US" sz="2400" b="0" i="0" u="none" strike="noStrike" cap="none" dirty="0" err="1">
                <a:solidFill>
                  <a:srgbClr val="0F4861"/>
                </a:solidFill>
                <a:latin typeface="Arial"/>
                <a:ea typeface="Arial"/>
                <a:cs typeface="Arial"/>
                <a:sym typeface="Arial"/>
              </a:rPr>
              <a:t>psicologico</a:t>
            </a:r>
            <a:r>
              <a:rPr lang="en-US" sz="2400" b="0" i="0" u="none" strike="noStrike" cap="none" dirty="0">
                <a:solidFill>
                  <a:srgbClr val="0F4861"/>
                </a:solidFill>
                <a:latin typeface="Arial"/>
                <a:ea typeface="Arial"/>
                <a:cs typeface="Arial"/>
                <a:sym typeface="Arial"/>
              </a:rPr>
              <a:t>.</a:t>
            </a:r>
            <a:endParaRPr sz="2400" b="0" i="0" u="none" strike="noStrike" cap="none" dirty="0">
              <a:solidFill>
                <a:srgbClr val="000000"/>
              </a:solidFill>
              <a:latin typeface="Arial"/>
              <a:ea typeface="Arial"/>
              <a:cs typeface="Arial"/>
              <a:sym typeface="Arial"/>
            </a:endParaRPr>
          </a:p>
        </p:txBody>
      </p:sp>
      <p:sp>
        <p:nvSpPr>
          <p:cNvPr id="489" name="Google Shape;489;p11" descr="Immagine che contiene dipinto, disegno, arte&#10;&#10;Il contenuto generato dall'IA potrebbe non essere corretto."/>
          <p:cNvSpPr/>
          <p:nvPr/>
        </p:nvSpPr>
        <p:spPr>
          <a:xfrm>
            <a:off x="0" y="0"/>
            <a:ext cx="5394240" cy="6857280"/>
          </a:xfrm>
          <a:custGeom>
            <a:avLst/>
            <a:gdLst/>
            <a:ahLst/>
            <a:cxnLst/>
            <a:rect l="l" t="t" r="r" b="b"/>
            <a:pathLst>
              <a:path w="5394960" h="6858000" extrusionOk="0">
                <a:moveTo>
                  <a:pt x="842596" y="0"/>
                </a:moveTo>
                <a:lnTo>
                  <a:pt x="5394960" y="0"/>
                </a:lnTo>
                <a:lnTo>
                  <a:pt x="5394960" y="21851"/>
                </a:lnTo>
                <a:lnTo>
                  <a:pt x="4365943" y="6858000"/>
                </a:lnTo>
                <a:lnTo>
                  <a:pt x="0" y="6858000"/>
                </a:lnTo>
                <a:lnTo>
                  <a:pt x="0" y="5666154"/>
                </a:lnTo>
                <a:close/>
              </a:path>
            </a:pathLst>
          </a:custGeom>
          <a:blipFill rotWithShape="1">
            <a:blip r:embed="rId3">
              <a:alphaModFix/>
            </a:blip>
            <a:stretch>
              <a:fillRect/>
            </a:stretch>
          </a:blip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11"/>
          <p:cNvSpPr/>
          <p:nvPr/>
        </p:nvSpPr>
        <p:spPr>
          <a:xfrm rot="10800000">
            <a:off x="720" y="720"/>
            <a:ext cx="842040" cy="5665320"/>
          </a:xfrm>
          <a:prstGeom prst="triangle">
            <a:avLst>
              <a:gd name="adj" fmla="val 100000"/>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4"/>
        <p:cNvGrpSpPr/>
        <p:nvPr/>
      </p:nvGrpSpPr>
      <p:grpSpPr>
        <a:xfrm>
          <a:off x="0" y="0"/>
          <a:ext cx="0" cy="0"/>
          <a:chOff x="0" y="0"/>
          <a:chExt cx="0" cy="0"/>
        </a:xfrm>
      </p:grpSpPr>
      <p:cxnSp>
        <p:nvCxnSpPr>
          <p:cNvPr id="495" name="Google Shape;495;p12"/>
          <p:cNvCxnSpPr/>
          <p:nvPr/>
        </p:nvCxnSpPr>
        <p:spPr>
          <a:xfrm>
            <a:off x="4241520" y="1460160"/>
            <a:ext cx="360" cy="3937680"/>
          </a:xfrm>
          <a:prstGeom prst="straightConnector1">
            <a:avLst/>
          </a:prstGeom>
          <a:noFill/>
          <a:ln w="12700" cap="rnd" cmpd="sng">
            <a:solidFill>
              <a:srgbClr val="156082"/>
            </a:solidFill>
            <a:prstDash val="solid"/>
            <a:round/>
            <a:headEnd type="none" w="sm" len="sm"/>
            <a:tailEnd type="none" w="sm" len="sm"/>
          </a:ln>
        </p:spPr>
      </p:cxnSp>
      <p:sp>
        <p:nvSpPr>
          <p:cNvPr id="496" name="Google Shape;496;p12"/>
          <p:cNvSpPr txBox="1">
            <a:spLocks noGrp="1"/>
          </p:cNvSpPr>
          <p:nvPr>
            <p:ph type="title"/>
          </p:nvPr>
        </p:nvSpPr>
        <p:spPr>
          <a:xfrm>
            <a:off x="643320" y="816480"/>
            <a:ext cx="3367080" cy="522432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accent1"/>
              </a:buClr>
              <a:buSzPts val="3600"/>
              <a:buFont typeface="Arial"/>
              <a:buNone/>
            </a:pPr>
            <a:r>
              <a:rPr lang="en-US" sz="3600" b="0" u="none" strike="noStrike">
                <a:solidFill>
                  <a:schemeClr val="accent1"/>
                </a:solidFill>
                <a:latin typeface="Arial"/>
                <a:ea typeface="Arial"/>
                <a:cs typeface="Arial"/>
                <a:sym typeface="Arial"/>
              </a:rPr>
              <a:t>Emotional Eating (Alimentazione Emotiva) </a:t>
            </a:r>
            <a:br>
              <a:rPr lang="en-US" sz="3600"/>
            </a:br>
            <a:endParaRPr sz="3600" b="0" u="none" strike="noStrike">
              <a:solidFill>
                <a:srgbClr val="000000"/>
              </a:solidFill>
              <a:latin typeface="Arial"/>
              <a:ea typeface="Arial"/>
              <a:cs typeface="Arial"/>
              <a:sym typeface="Arial"/>
            </a:endParaRPr>
          </a:p>
        </p:txBody>
      </p:sp>
      <p:sp>
        <p:nvSpPr>
          <p:cNvPr id="497" name="Google Shape;497;p12"/>
          <p:cNvSpPr txBox="1">
            <a:spLocks noGrp="1"/>
          </p:cNvSpPr>
          <p:nvPr>
            <p:ph type="body" idx="1"/>
          </p:nvPr>
        </p:nvSpPr>
        <p:spPr>
          <a:xfrm>
            <a:off x="4241880" y="354600"/>
            <a:ext cx="6968520" cy="6210360"/>
          </a:xfrm>
          <a:prstGeom prst="rect">
            <a:avLst/>
          </a:prstGeom>
          <a:noFill/>
          <a:ln>
            <a:noFill/>
          </a:ln>
        </p:spPr>
        <p:txBody>
          <a:bodyPr spcFirstLastPara="1" wrap="square" lIns="91425" tIns="45700" rIns="91425" bIns="45700" anchor="ctr" anchorCtr="0">
            <a:normAutofit/>
          </a:bodyPr>
          <a:lstStyle/>
          <a:p>
            <a:pPr marL="343080" marR="0" lvl="0" indent="-343080" algn="l" rtl="0">
              <a:lnSpc>
                <a:spcPct val="90000"/>
              </a:lnSpc>
              <a:spcBef>
                <a:spcPts val="0"/>
              </a:spcBef>
              <a:spcAft>
                <a:spcPts val="0"/>
              </a:spcAft>
              <a:buClr>
                <a:schemeClr val="accent2"/>
              </a:buClr>
              <a:buSzPts val="2200"/>
              <a:buFont typeface="Arial"/>
              <a:buNone/>
            </a:pPr>
            <a:r>
              <a:rPr lang="en-US" sz="2200" b="1" i="0" u="none" strike="noStrike" cap="none" dirty="0" err="1">
                <a:solidFill>
                  <a:schemeClr val="accent2"/>
                </a:solidFill>
                <a:latin typeface="Arial"/>
                <a:ea typeface="Arial"/>
                <a:cs typeface="Arial"/>
                <a:sym typeface="Arial"/>
              </a:rPr>
              <a:t>Definizione</a:t>
            </a:r>
            <a:r>
              <a:rPr lang="en-US" sz="2200" b="1" i="0" u="none" strike="noStrike" cap="none" dirty="0">
                <a:solidFill>
                  <a:schemeClr val="accent2"/>
                </a:solidFill>
                <a:latin typeface="Arial"/>
                <a:ea typeface="Arial"/>
                <a:cs typeface="Arial"/>
                <a:sym typeface="Arial"/>
              </a:rPr>
              <a:t>:  </a:t>
            </a:r>
            <a:endParaRPr sz="2200" b="0" i="0" u="none" strike="noStrike" cap="none" dirty="0">
              <a:solidFill>
                <a:srgbClr val="000000"/>
              </a:solidFill>
              <a:latin typeface="Arial"/>
              <a:ea typeface="Arial"/>
              <a:cs typeface="Arial"/>
              <a:sym typeface="Arial"/>
            </a:endParaRPr>
          </a:p>
          <a:p>
            <a:pPr marL="343080" marR="0" lvl="0" indent="-343080" algn="l" rtl="0">
              <a:lnSpc>
                <a:spcPct val="90000"/>
              </a:lnSpc>
              <a:spcBef>
                <a:spcPts val="1001"/>
              </a:spcBef>
              <a:spcAft>
                <a:spcPts val="0"/>
              </a:spcAft>
              <a:buClr>
                <a:srgbClr val="0F4861"/>
              </a:buClr>
              <a:buSzPts val="2200"/>
              <a:buFont typeface="Arial"/>
              <a:buNone/>
            </a:pPr>
            <a:r>
              <a:rPr lang="en-US" sz="2200" b="0" i="0" u="none" strike="noStrike" cap="none" dirty="0" err="1">
                <a:solidFill>
                  <a:srgbClr val="0F4861"/>
                </a:solidFill>
                <a:latin typeface="Arial"/>
                <a:ea typeface="Arial"/>
                <a:cs typeface="Arial"/>
                <a:sym typeface="Arial"/>
              </a:rPr>
              <a:t>Mangiare</a:t>
            </a:r>
            <a:r>
              <a:rPr lang="en-US" sz="2200" b="0" i="0" u="none" strike="noStrike" cap="none" dirty="0">
                <a:solidFill>
                  <a:srgbClr val="0F4861"/>
                </a:solidFill>
                <a:latin typeface="Arial"/>
                <a:ea typeface="Arial"/>
                <a:cs typeface="Arial"/>
                <a:sym typeface="Arial"/>
              </a:rPr>
              <a:t> in </a:t>
            </a:r>
            <a:r>
              <a:rPr lang="en-US" sz="2200" b="0" i="0" u="none" strike="noStrike" cap="none" dirty="0" err="1">
                <a:solidFill>
                  <a:srgbClr val="0F4861"/>
                </a:solidFill>
                <a:latin typeface="Arial"/>
                <a:ea typeface="Arial"/>
                <a:cs typeface="Arial"/>
                <a:sym typeface="Arial"/>
              </a:rPr>
              <a:t>risposta</a:t>
            </a:r>
            <a:r>
              <a:rPr lang="en-US" sz="2200" b="0" i="0" u="none" strike="noStrike" cap="none" dirty="0">
                <a:solidFill>
                  <a:srgbClr val="0F4861"/>
                </a:solidFill>
                <a:latin typeface="Arial"/>
                <a:ea typeface="Arial"/>
                <a:cs typeface="Arial"/>
                <a:sym typeface="Arial"/>
              </a:rPr>
              <a:t> alle </a:t>
            </a:r>
            <a:r>
              <a:rPr lang="en-US" sz="2200" b="0" i="0" u="none" strike="noStrike" cap="none" dirty="0" err="1">
                <a:solidFill>
                  <a:srgbClr val="0F4861"/>
                </a:solidFill>
                <a:latin typeface="Arial"/>
                <a:ea typeface="Arial"/>
                <a:cs typeface="Arial"/>
                <a:sym typeface="Arial"/>
              </a:rPr>
              <a:t>emozioni</a:t>
            </a:r>
            <a:r>
              <a:rPr lang="en-US" sz="2200" b="0" i="0" u="none" strike="noStrike" cap="none" dirty="0">
                <a:solidFill>
                  <a:srgbClr val="0F4861"/>
                </a:solidFill>
                <a:latin typeface="Arial"/>
                <a:ea typeface="Arial"/>
                <a:cs typeface="Arial"/>
                <a:sym typeface="Arial"/>
              </a:rPr>
              <a:t>, </a:t>
            </a:r>
          </a:p>
          <a:p>
            <a:pPr marL="343080" marR="0" lvl="0" indent="-343080" algn="l" rtl="0">
              <a:lnSpc>
                <a:spcPct val="90000"/>
              </a:lnSpc>
              <a:spcBef>
                <a:spcPts val="1001"/>
              </a:spcBef>
              <a:spcAft>
                <a:spcPts val="0"/>
              </a:spcAft>
              <a:buClr>
                <a:srgbClr val="0F4861"/>
              </a:buClr>
              <a:buSzPts val="2200"/>
              <a:buFont typeface="Arial"/>
              <a:buNone/>
            </a:pPr>
            <a:r>
              <a:rPr lang="en-US" sz="2200" b="0" i="0" u="none" strike="noStrike" cap="none" dirty="0">
                <a:solidFill>
                  <a:srgbClr val="0F4861"/>
                </a:solidFill>
                <a:latin typeface="Arial"/>
                <a:ea typeface="Arial"/>
                <a:cs typeface="Arial"/>
                <a:sym typeface="Arial"/>
              </a:rPr>
              <a:t>non </a:t>
            </a:r>
            <a:r>
              <a:rPr lang="en-US" sz="2200" b="0" i="0" u="none" strike="noStrike" cap="none" dirty="0" err="1">
                <a:solidFill>
                  <a:srgbClr val="0F4861"/>
                </a:solidFill>
                <a:latin typeface="Arial"/>
                <a:ea typeface="Arial"/>
                <a:cs typeface="Arial"/>
                <a:sym typeface="Arial"/>
              </a:rPr>
              <a:t>alla</a:t>
            </a:r>
            <a:r>
              <a:rPr lang="en-US" sz="2200" b="0" i="0" u="none" strike="noStrike" cap="none" dirty="0">
                <a:solidFill>
                  <a:srgbClr val="0F4861"/>
                </a:solidFill>
                <a:latin typeface="Arial"/>
                <a:ea typeface="Arial"/>
                <a:cs typeface="Arial"/>
                <a:sym typeface="Arial"/>
              </a:rPr>
              <a:t> fame </a:t>
            </a:r>
            <a:r>
              <a:rPr lang="en-US" sz="2200" b="0" i="0" u="none" strike="noStrike" cap="none" dirty="0" err="1">
                <a:solidFill>
                  <a:srgbClr val="0F4861"/>
                </a:solidFill>
                <a:latin typeface="Arial"/>
                <a:ea typeface="Arial"/>
                <a:cs typeface="Arial"/>
                <a:sym typeface="Arial"/>
              </a:rPr>
              <a:t>fisica</a:t>
            </a:r>
            <a:endParaRPr sz="2200" b="0" i="0" u="none" strike="noStrike" cap="none" dirty="0">
              <a:solidFill>
                <a:srgbClr val="000000"/>
              </a:solidFill>
              <a:latin typeface="Arial"/>
              <a:ea typeface="Arial"/>
              <a:cs typeface="Arial"/>
              <a:sym typeface="Arial"/>
            </a:endParaRPr>
          </a:p>
          <a:p>
            <a:pPr marL="343080" marR="0" lvl="0" indent="-343080" algn="l" rtl="0">
              <a:lnSpc>
                <a:spcPct val="90000"/>
              </a:lnSpc>
              <a:spcBef>
                <a:spcPts val="1001"/>
              </a:spcBef>
              <a:spcAft>
                <a:spcPts val="0"/>
              </a:spcAft>
              <a:buClr>
                <a:schemeClr val="accent2"/>
              </a:buClr>
              <a:buSzPts val="2200"/>
              <a:buFont typeface="Arial"/>
              <a:buNone/>
            </a:pPr>
            <a:r>
              <a:rPr lang="en-US" sz="2200" b="1" i="0" u="none" strike="noStrike" cap="none" dirty="0" err="1">
                <a:solidFill>
                  <a:schemeClr val="accent2"/>
                </a:solidFill>
                <a:latin typeface="Arial"/>
                <a:ea typeface="Arial"/>
                <a:cs typeface="Arial"/>
                <a:sym typeface="Arial"/>
              </a:rPr>
              <a:t>Emozioni</a:t>
            </a:r>
            <a:r>
              <a:rPr lang="en-US" sz="2200" b="1" i="0" u="none" strike="noStrike" cap="none" dirty="0">
                <a:solidFill>
                  <a:schemeClr val="accent2"/>
                </a:solidFill>
                <a:latin typeface="Arial"/>
                <a:ea typeface="Arial"/>
                <a:cs typeface="Arial"/>
                <a:sym typeface="Arial"/>
              </a:rPr>
              <a:t> </a:t>
            </a:r>
            <a:r>
              <a:rPr lang="en-US" sz="2200" b="1" i="0" u="none" strike="noStrike" cap="none" dirty="0" err="1">
                <a:solidFill>
                  <a:schemeClr val="accent2"/>
                </a:solidFill>
                <a:latin typeface="Arial"/>
                <a:ea typeface="Arial"/>
                <a:cs typeface="Arial"/>
                <a:sym typeface="Arial"/>
              </a:rPr>
              <a:t>Coinvolte</a:t>
            </a:r>
            <a:r>
              <a:rPr lang="en-US" sz="2200" b="1" i="0" u="none" strike="noStrike" cap="none" dirty="0">
                <a:solidFill>
                  <a:schemeClr val="accent2"/>
                </a:solidFill>
                <a:latin typeface="Arial"/>
                <a:ea typeface="Arial"/>
                <a:cs typeface="Arial"/>
                <a:sym typeface="Arial"/>
              </a:rPr>
              <a:t>:</a:t>
            </a:r>
            <a:endParaRPr sz="2200" b="0" i="0" u="none" strike="noStrike" cap="none" dirty="0">
              <a:solidFill>
                <a:srgbClr val="000000"/>
              </a:solidFill>
              <a:latin typeface="Arial"/>
              <a:ea typeface="Arial"/>
              <a:cs typeface="Arial"/>
              <a:sym typeface="Arial"/>
            </a:endParaRPr>
          </a:p>
          <a:p>
            <a:pPr marL="343080" marR="0" lvl="0" indent="-343080" algn="l" rtl="0">
              <a:lnSpc>
                <a:spcPct val="90000"/>
              </a:lnSpc>
              <a:spcBef>
                <a:spcPts val="1001"/>
              </a:spcBef>
              <a:spcAft>
                <a:spcPts val="0"/>
              </a:spcAft>
              <a:buClr>
                <a:srgbClr val="156082"/>
              </a:buClr>
              <a:buSzPts val="2200"/>
              <a:buFont typeface="Arial"/>
              <a:buChar char="•"/>
            </a:pPr>
            <a:r>
              <a:rPr lang="en-US" sz="2200" b="0" i="0" u="none" strike="noStrike" cap="none" dirty="0">
                <a:solidFill>
                  <a:srgbClr val="0F4861"/>
                </a:solidFill>
                <a:latin typeface="Arial"/>
                <a:ea typeface="Arial"/>
                <a:cs typeface="Arial"/>
                <a:sym typeface="Arial"/>
              </a:rPr>
              <a:t>Stress, </a:t>
            </a:r>
            <a:r>
              <a:rPr lang="en-US" sz="2200" b="0" i="0" u="none" strike="noStrike" cap="none" dirty="0" err="1">
                <a:solidFill>
                  <a:srgbClr val="0F4861"/>
                </a:solidFill>
                <a:latin typeface="Arial"/>
                <a:ea typeface="Arial"/>
                <a:cs typeface="Arial"/>
                <a:sym typeface="Arial"/>
              </a:rPr>
              <a:t>ansia</a:t>
            </a:r>
            <a:endParaRPr sz="2200" b="0" i="0" u="none" strike="noStrike" cap="none" dirty="0">
              <a:solidFill>
                <a:srgbClr val="000000"/>
              </a:solidFill>
              <a:latin typeface="Arial"/>
              <a:ea typeface="Arial"/>
              <a:cs typeface="Arial"/>
              <a:sym typeface="Arial"/>
            </a:endParaRPr>
          </a:p>
          <a:p>
            <a:pPr marL="343080" marR="0" lvl="0" indent="-343080" algn="l" rtl="0">
              <a:lnSpc>
                <a:spcPct val="90000"/>
              </a:lnSpc>
              <a:spcBef>
                <a:spcPts val="1001"/>
              </a:spcBef>
              <a:spcAft>
                <a:spcPts val="0"/>
              </a:spcAft>
              <a:buClr>
                <a:srgbClr val="156082"/>
              </a:buClr>
              <a:buSzPts val="2200"/>
              <a:buFont typeface="Arial"/>
              <a:buChar char="•"/>
            </a:pPr>
            <a:r>
              <a:rPr lang="en-US" sz="2200" b="0" i="0" u="none" strike="noStrike" cap="none" dirty="0">
                <a:solidFill>
                  <a:srgbClr val="0F4861"/>
                </a:solidFill>
                <a:latin typeface="Arial"/>
                <a:ea typeface="Arial"/>
                <a:cs typeface="Arial"/>
                <a:sym typeface="Arial"/>
              </a:rPr>
              <a:t>Noia</a:t>
            </a:r>
            <a:endParaRPr sz="2200" b="0" i="0" u="none" strike="noStrike" cap="none" dirty="0">
              <a:solidFill>
                <a:srgbClr val="000000"/>
              </a:solidFill>
              <a:latin typeface="Arial"/>
              <a:ea typeface="Arial"/>
              <a:cs typeface="Arial"/>
              <a:sym typeface="Arial"/>
            </a:endParaRPr>
          </a:p>
          <a:p>
            <a:pPr marL="343080" marR="0" lvl="0" indent="-343080" algn="l" rtl="0">
              <a:lnSpc>
                <a:spcPct val="90000"/>
              </a:lnSpc>
              <a:spcBef>
                <a:spcPts val="1001"/>
              </a:spcBef>
              <a:spcAft>
                <a:spcPts val="0"/>
              </a:spcAft>
              <a:buClr>
                <a:srgbClr val="156082"/>
              </a:buClr>
              <a:buSzPts val="2200"/>
              <a:buFont typeface="Arial"/>
              <a:buChar char="•"/>
            </a:pPr>
            <a:r>
              <a:rPr lang="en-US" sz="2200" b="0" i="0" u="none" strike="noStrike" cap="none" dirty="0" err="1">
                <a:solidFill>
                  <a:srgbClr val="0F4861"/>
                </a:solidFill>
                <a:latin typeface="Arial"/>
                <a:ea typeface="Arial"/>
                <a:cs typeface="Arial"/>
                <a:sym typeface="Arial"/>
              </a:rPr>
              <a:t>Tristezza</a:t>
            </a:r>
            <a:r>
              <a:rPr lang="en-US" sz="2200" b="0" i="0" u="none" strike="noStrike" cap="none" dirty="0">
                <a:solidFill>
                  <a:srgbClr val="0F4861"/>
                </a:solidFill>
                <a:latin typeface="Arial"/>
                <a:ea typeface="Arial"/>
                <a:cs typeface="Arial"/>
                <a:sym typeface="Arial"/>
              </a:rPr>
              <a:t>, </a:t>
            </a:r>
            <a:r>
              <a:rPr lang="en-US" sz="2200" b="0" i="0" u="none" strike="noStrike" cap="none" dirty="0" err="1">
                <a:solidFill>
                  <a:srgbClr val="0F4861"/>
                </a:solidFill>
                <a:latin typeface="Arial"/>
                <a:ea typeface="Arial"/>
                <a:cs typeface="Arial"/>
                <a:sym typeface="Arial"/>
              </a:rPr>
              <a:t>solitudine</a:t>
            </a:r>
            <a:endParaRPr sz="2200" b="0" i="0" u="none" strike="noStrike" cap="none" dirty="0">
              <a:solidFill>
                <a:srgbClr val="000000"/>
              </a:solidFill>
              <a:latin typeface="Arial"/>
              <a:ea typeface="Arial"/>
              <a:cs typeface="Arial"/>
              <a:sym typeface="Arial"/>
            </a:endParaRPr>
          </a:p>
          <a:p>
            <a:pPr marL="343080" marR="0" lvl="0" indent="-343080" algn="l" rtl="0">
              <a:lnSpc>
                <a:spcPct val="90000"/>
              </a:lnSpc>
              <a:spcBef>
                <a:spcPts val="1001"/>
              </a:spcBef>
              <a:spcAft>
                <a:spcPts val="0"/>
              </a:spcAft>
              <a:buClr>
                <a:srgbClr val="156082"/>
              </a:buClr>
              <a:buSzPts val="2200"/>
              <a:buFont typeface="Arial"/>
              <a:buChar char="•"/>
            </a:pPr>
            <a:r>
              <a:rPr lang="en-US" sz="2200" b="0" i="0" u="none" strike="noStrike" cap="none" dirty="0">
                <a:solidFill>
                  <a:srgbClr val="0F4861"/>
                </a:solidFill>
                <a:latin typeface="Arial"/>
                <a:ea typeface="Arial"/>
                <a:cs typeface="Arial"/>
                <a:sym typeface="Arial"/>
              </a:rPr>
              <a:t>Rabbia, </a:t>
            </a:r>
            <a:r>
              <a:rPr lang="en-US" sz="2200" b="0" i="0" u="none" strike="noStrike" cap="none" dirty="0" err="1">
                <a:solidFill>
                  <a:srgbClr val="0F4861"/>
                </a:solidFill>
                <a:latin typeface="Arial"/>
                <a:ea typeface="Arial"/>
                <a:cs typeface="Arial"/>
                <a:sym typeface="Arial"/>
              </a:rPr>
              <a:t>frustrazione</a:t>
            </a:r>
            <a:endParaRPr sz="2200" b="0" i="0" u="none" strike="noStrike" cap="none" dirty="0">
              <a:solidFill>
                <a:srgbClr val="000000"/>
              </a:solidFill>
              <a:latin typeface="Arial"/>
              <a:ea typeface="Arial"/>
              <a:cs typeface="Arial"/>
              <a:sym typeface="Arial"/>
            </a:endParaRPr>
          </a:p>
          <a:p>
            <a:pPr marL="457200" marR="0" lvl="0" indent="0" algn="l" rtl="0">
              <a:lnSpc>
                <a:spcPct val="90000"/>
              </a:lnSpc>
              <a:spcBef>
                <a:spcPts val="1001"/>
              </a:spcBef>
              <a:spcAft>
                <a:spcPts val="0"/>
              </a:spcAft>
              <a:buSzPts val="1800"/>
              <a:buFont typeface="Arial"/>
              <a:buNone/>
            </a:pPr>
            <a:endParaRPr sz="1800" b="0" i="0" u="none" strike="noStrike" cap="none" dirty="0">
              <a:solidFill>
                <a:srgbClr val="000000"/>
              </a:solidFill>
              <a:latin typeface="Arial"/>
              <a:ea typeface="Arial"/>
              <a:cs typeface="Arial"/>
              <a:sym typeface="Arial"/>
            </a:endParaRPr>
          </a:p>
          <a:p>
            <a:pPr marL="343080" marR="0" lvl="0" indent="-343080" algn="l" rtl="0">
              <a:lnSpc>
                <a:spcPct val="90000"/>
              </a:lnSpc>
              <a:spcBef>
                <a:spcPts val="1001"/>
              </a:spcBef>
              <a:spcAft>
                <a:spcPts val="0"/>
              </a:spcAft>
              <a:buClr>
                <a:schemeClr val="accent2"/>
              </a:buClr>
              <a:buSzPts val="2200"/>
              <a:buFont typeface="Arial"/>
              <a:buNone/>
            </a:pPr>
            <a:r>
              <a:rPr lang="en-US" sz="2200" b="1" i="0" u="none" strike="noStrike" cap="none" dirty="0" err="1">
                <a:solidFill>
                  <a:schemeClr val="accent2"/>
                </a:solidFill>
                <a:latin typeface="Arial"/>
                <a:ea typeface="Arial"/>
                <a:cs typeface="Arial"/>
                <a:sym typeface="Arial"/>
              </a:rPr>
              <a:t>Conseguenze</a:t>
            </a:r>
            <a:r>
              <a:rPr lang="en-US" sz="2200" b="1" i="0" u="none" strike="noStrike" cap="none" dirty="0">
                <a:solidFill>
                  <a:schemeClr val="accent2"/>
                </a:solidFill>
                <a:latin typeface="Arial"/>
                <a:ea typeface="Arial"/>
                <a:cs typeface="Arial"/>
                <a:sym typeface="Arial"/>
              </a:rPr>
              <a:t>:</a:t>
            </a:r>
            <a:endParaRPr sz="2200" b="0" i="0" u="none" strike="noStrike" cap="none" dirty="0">
              <a:solidFill>
                <a:srgbClr val="000000"/>
              </a:solidFill>
              <a:latin typeface="Arial"/>
              <a:ea typeface="Arial"/>
              <a:cs typeface="Arial"/>
              <a:sym typeface="Arial"/>
            </a:endParaRPr>
          </a:p>
          <a:p>
            <a:pPr marL="343080" marR="0" lvl="0" indent="-343080" algn="l" rtl="0">
              <a:lnSpc>
                <a:spcPct val="90000"/>
              </a:lnSpc>
              <a:spcBef>
                <a:spcPts val="1001"/>
              </a:spcBef>
              <a:spcAft>
                <a:spcPts val="0"/>
              </a:spcAft>
              <a:buClr>
                <a:srgbClr val="156082"/>
              </a:buClr>
              <a:buSzPts val="2200"/>
              <a:buFont typeface="Arial"/>
              <a:buChar char="•"/>
            </a:pPr>
            <a:r>
              <a:rPr lang="en-US" sz="2200" b="0" i="0" u="none" strike="noStrike" cap="none" dirty="0" err="1">
                <a:solidFill>
                  <a:srgbClr val="0F4861"/>
                </a:solidFill>
                <a:latin typeface="Arial"/>
                <a:ea typeface="Arial"/>
                <a:cs typeface="Arial"/>
                <a:sym typeface="Arial"/>
              </a:rPr>
              <a:t>Assunzione</a:t>
            </a:r>
            <a:r>
              <a:rPr lang="en-US" sz="2200" b="0" i="0" u="none" strike="noStrike" cap="none" dirty="0">
                <a:solidFill>
                  <a:srgbClr val="0F4861"/>
                </a:solidFill>
                <a:latin typeface="Arial"/>
                <a:ea typeface="Arial"/>
                <a:cs typeface="Arial"/>
                <a:sym typeface="Arial"/>
              </a:rPr>
              <a:t> </a:t>
            </a:r>
            <a:r>
              <a:rPr lang="en-US" sz="2200" b="0" i="0" u="none" strike="noStrike" cap="none" dirty="0" err="1">
                <a:solidFill>
                  <a:srgbClr val="0F4861"/>
                </a:solidFill>
                <a:latin typeface="Arial"/>
                <a:ea typeface="Arial"/>
                <a:cs typeface="Arial"/>
                <a:sym typeface="Arial"/>
              </a:rPr>
              <a:t>eccessiva</a:t>
            </a:r>
            <a:r>
              <a:rPr lang="en-US" sz="2200" b="0" i="0" u="none" strike="noStrike" cap="none" dirty="0">
                <a:solidFill>
                  <a:srgbClr val="0F4861"/>
                </a:solidFill>
                <a:latin typeface="Arial"/>
                <a:ea typeface="Arial"/>
                <a:cs typeface="Arial"/>
                <a:sym typeface="Arial"/>
              </a:rPr>
              <a:t> di </a:t>
            </a:r>
            <a:r>
              <a:rPr lang="en-US" sz="2200" b="0" i="0" u="none" strike="noStrike" cap="none" dirty="0" err="1">
                <a:solidFill>
                  <a:srgbClr val="0F4861"/>
                </a:solidFill>
                <a:latin typeface="Arial"/>
                <a:ea typeface="Arial"/>
                <a:cs typeface="Arial"/>
                <a:sym typeface="Arial"/>
              </a:rPr>
              <a:t>cibo</a:t>
            </a:r>
            <a:endParaRPr sz="2200" b="0" i="0" u="none" strike="noStrike" cap="none" dirty="0">
              <a:solidFill>
                <a:srgbClr val="000000"/>
              </a:solidFill>
              <a:latin typeface="Arial"/>
              <a:ea typeface="Arial"/>
              <a:cs typeface="Arial"/>
              <a:sym typeface="Arial"/>
            </a:endParaRPr>
          </a:p>
          <a:p>
            <a:pPr marL="343080" marR="0" lvl="0" indent="-343080" algn="l" rtl="0">
              <a:lnSpc>
                <a:spcPct val="90000"/>
              </a:lnSpc>
              <a:spcBef>
                <a:spcPts val="1001"/>
              </a:spcBef>
              <a:spcAft>
                <a:spcPts val="0"/>
              </a:spcAft>
              <a:buClr>
                <a:srgbClr val="156082"/>
              </a:buClr>
              <a:buSzPts val="2200"/>
              <a:buFont typeface="Arial"/>
              <a:buChar char="•"/>
            </a:pPr>
            <a:r>
              <a:rPr lang="en-US" sz="2200" b="0" i="0" u="none" strike="noStrike" cap="none" dirty="0">
                <a:solidFill>
                  <a:srgbClr val="0F4861"/>
                </a:solidFill>
                <a:latin typeface="Arial"/>
                <a:ea typeface="Arial"/>
                <a:cs typeface="Arial"/>
                <a:sym typeface="Arial"/>
              </a:rPr>
              <a:t>Senso di </a:t>
            </a:r>
            <a:r>
              <a:rPr lang="en-US" sz="2200" b="0" i="0" u="none" strike="noStrike" cap="none" dirty="0" err="1">
                <a:solidFill>
                  <a:srgbClr val="0F4861"/>
                </a:solidFill>
                <a:latin typeface="Arial"/>
                <a:ea typeface="Arial"/>
                <a:cs typeface="Arial"/>
                <a:sym typeface="Arial"/>
              </a:rPr>
              <a:t>colpa</a:t>
            </a:r>
            <a:endParaRPr sz="2200" b="0" i="0" u="none" strike="noStrike" cap="none" dirty="0">
              <a:solidFill>
                <a:srgbClr val="000000"/>
              </a:solidFill>
              <a:latin typeface="Arial"/>
              <a:ea typeface="Arial"/>
              <a:cs typeface="Arial"/>
              <a:sym typeface="Arial"/>
            </a:endParaRPr>
          </a:p>
          <a:p>
            <a:pPr marL="343080" marR="0" lvl="0" indent="-343080" algn="l" rtl="0">
              <a:lnSpc>
                <a:spcPct val="90000"/>
              </a:lnSpc>
              <a:spcBef>
                <a:spcPts val="1001"/>
              </a:spcBef>
              <a:spcAft>
                <a:spcPts val="0"/>
              </a:spcAft>
              <a:buClr>
                <a:srgbClr val="156082"/>
              </a:buClr>
              <a:buSzPts val="2200"/>
              <a:buFont typeface="Arial"/>
              <a:buChar char="•"/>
            </a:pPr>
            <a:r>
              <a:rPr lang="en-US" sz="2200" b="0" i="0" u="none" strike="noStrike" cap="none" dirty="0" err="1">
                <a:solidFill>
                  <a:srgbClr val="0F4861"/>
                </a:solidFill>
                <a:latin typeface="Arial"/>
                <a:ea typeface="Arial"/>
                <a:cs typeface="Arial"/>
                <a:sym typeface="Arial"/>
              </a:rPr>
              <a:t>Difficoltà</a:t>
            </a:r>
            <a:r>
              <a:rPr lang="en-US" sz="2200" b="0" i="0" u="none" strike="noStrike" cap="none" dirty="0">
                <a:solidFill>
                  <a:srgbClr val="0F4861"/>
                </a:solidFill>
                <a:latin typeface="Arial"/>
                <a:ea typeface="Arial"/>
                <a:cs typeface="Arial"/>
                <a:sym typeface="Arial"/>
              </a:rPr>
              <a:t> a </a:t>
            </a:r>
            <a:r>
              <a:rPr lang="en-US" sz="2200" b="0" i="0" u="none" strike="noStrike" cap="none" dirty="0" err="1">
                <a:solidFill>
                  <a:srgbClr val="0F4861"/>
                </a:solidFill>
                <a:latin typeface="Arial"/>
                <a:ea typeface="Arial"/>
                <a:cs typeface="Arial"/>
                <a:sym typeface="Arial"/>
              </a:rPr>
              <a:t>riconoscere</a:t>
            </a:r>
            <a:r>
              <a:rPr lang="en-US" sz="2200" b="0" i="0" u="none" strike="noStrike" cap="none" dirty="0">
                <a:solidFill>
                  <a:srgbClr val="0F4861"/>
                </a:solidFill>
                <a:latin typeface="Arial"/>
                <a:ea typeface="Arial"/>
                <a:cs typeface="Arial"/>
                <a:sym typeface="Arial"/>
              </a:rPr>
              <a:t> la vera fame</a:t>
            </a:r>
            <a:endParaRPr sz="2200" b="0" i="0" u="none" strike="noStrike" cap="none" dirty="0">
              <a:solidFill>
                <a:srgbClr val="000000"/>
              </a:solidFill>
              <a:latin typeface="Arial"/>
              <a:ea typeface="Arial"/>
              <a:cs typeface="Arial"/>
              <a:sym typeface="Arial"/>
            </a:endParaRPr>
          </a:p>
          <a:p>
            <a:pPr marL="343080" marR="0" lvl="0" indent="-343080" algn="l" rtl="0">
              <a:lnSpc>
                <a:spcPct val="90000"/>
              </a:lnSpc>
              <a:spcBef>
                <a:spcPts val="1001"/>
              </a:spcBef>
              <a:spcAft>
                <a:spcPts val="0"/>
              </a:spcAft>
              <a:buClr>
                <a:srgbClr val="156082"/>
              </a:buClr>
              <a:buSzPts val="2200"/>
              <a:buFont typeface="Arial"/>
              <a:buChar char="•"/>
            </a:pPr>
            <a:r>
              <a:rPr lang="en-US" sz="2200" b="0" i="0" u="none" strike="noStrike" cap="none" dirty="0" err="1">
                <a:solidFill>
                  <a:srgbClr val="0F4861"/>
                </a:solidFill>
                <a:latin typeface="Arial"/>
                <a:ea typeface="Arial"/>
                <a:cs typeface="Arial"/>
                <a:sym typeface="Arial"/>
              </a:rPr>
              <a:t>Possibile</a:t>
            </a:r>
            <a:r>
              <a:rPr lang="en-US" sz="2200" b="0" i="0" u="none" strike="noStrike" cap="none" dirty="0">
                <a:solidFill>
                  <a:srgbClr val="0F4861"/>
                </a:solidFill>
                <a:latin typeface="Arial"/>
                <a:ea typeface="Arial"/>
                <a:cs typeface="Arial"/>
                <a:sym typeface="Arial"/>
              </a:rPr>
              <a:t> </a:t>
            </a:r>
            <a:r>
              <a:rPr lang="en-US" sz="2200" b="0" i="0" u="none" strike="noStrike" cap="none" dirty="0" err="1">
                <a:solidFill>
                  <a:srgbClr val="0F4861"/>
                </a:solidFill>
                <a:latin typeface="Arial"/>
                <a:ea typeface="Arial"/>
                <a:cs typeface="Arial"/>
                <a:sym typeface="Arial"/>
              </a:rPr>
              <a:t>aumento</a:t>
            </a:r>
            <a:r>
              <a:rPr lang="en-US" sz="2200" b="0" i="0" u="none" strike="noStrike" cap="none" dirty="0">
                <a:solidFill>
                  <a:srgbClr val="0F4861"/>
                </a:solidFill>
                <a:latin typeface="Arial"/>
                <a:ea typeface="Arial"/>
                <a:cs typeface="Arial"/>
                <a:sym typeface="Arial"/>
              </a:rPr>
              <a:t> di peso</a:t>
            </a:r>
            <a:endParaRPr sz="2200" b="0" i="0" u="none" strike="noStrike" cap="none" dirty="0">
              <a:solidFill>
                <a:srgbClr val="000000"/>
              </a:solidFill>
              <a:latin typeface="Arial"/>
              <a:ea typeface="Arial"/>
              <a:cs typeface="Arial"/>
              <a:sym typeface="Arial"/>
            </a:endParaRPr>
          </a:p>
          <a:p>
            <a:pPr marL="0" marR="0" lvl="0" indent="0" algn="l" rtl="0">
              <a:lnSpc>
                <a:spcPct val="90000"/>
              </a:lnSpc>
              <a:spcBef>
                <a:spcPts val="1001"/>
              </a:spcBef>
              <a:spcAft>
                <a:spcPts val="0"/>
              </a:spcAft>
              <a:buSzPts val="1800"/>
              <a:buFont typeface="Arial"/>
              <a:buNone/>
            </a:pPr>
            <a:endParaRPr sz="18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1"/>
        <p:cNvGrpSpPr/>
        <p:nvPr/>
      </p:nvGrpSpPr>
      <p:grpSpPr>
        <a:xfrm>
          <a:off x="0" y="0"/>
          <a:ext cx="0" cy="0"/>
          <a:chOff x="0" y="0"/>
          <a:chExt cx="0" cy="0"/>
        </a:xfrm>
      </p:grpSpPr>
      <p:sp>
        <p:nvSpPr>
          <p:cNvPr id="502" name="Google Shape;502;p13"/>
          <p:cNvSpPr txBox="1">
            <a:spLocks noGrp="1"/>
          </p:cNvSpPr>
          <p:nvPr>
            <p:ph type="title"/>
          </p:nvPr>
        </p:nvSpPr>
        <p:spPr>
          <a:xfrm>
            <a:off x="2849400" y="609480"/>
            <a:ext cx="6424200" cy="132048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accent1"/>
              </a:buClr>
              <a:buSzPts val="3600"/>
              <a:buFont typeface="Arial"/>
              <a:buNone/>
            </a:pPr>
            <a:r>
              <a:rPr lang="en-US" sz="3600" b="0" u="none" strike="noStrike">
                <a:solidFill>
                  <a:schemeClr val="accent1"/>
                </a:solidFill>
                <a:latin typeface="Arial"/>
                <a:ea typeface="Arial"/>
                <a:cs typeface="Arial"/>
                <a:sym typeface="Arial"/>
              </a:rPr>
              <a:t>DCA e Obesità</a:t>
            </a:r>
            <a:endParaRPr sz="3600" b="0" u="none" strike="noStrike">
              <a:solidFill>
                <a:srgbClr val="000000"/>
              </a:solidFill>
              <a:latin typeface="Arial"/>
              <a:ea typeface="Arial"/>
              <a:cs typeface="Arial"/>
              <a:sym typeface="Arial"/>
            </a:endParaRPr>
          </a:p>
        </p:txBody>
      </p:sp>
      <p:sp>
        <p:nvSpPr>
          <p:cNvPr id="503" name="Google Shape;503;p13"/>
          <p:cNvSpPr txBox="1">
            <a:spLocks noGrp="1"/>
          </p:cNvSpPr>
          <p:nvPr>
            <p:ph type="body" idx="1"/>
          </p:nvPr>
        </p:nvSpPr>
        <p:spPr>
          <a:xfrm>
            <a:off x="2257920" y="1642320"/>
            <a:ext cx="8434440" cy="4168800"/>
          </a:xfrm>
          <a:prstGeom prst="rect">
            <a:avLst/>
          </a:prstGeom>
          <a:noFill/>
          <a:ln>
            <a:noFill/>
          </a:ln>
        </p:spPr>
        <p:txBody>
          <a:bodyPr spcFirstLastPara="1" wrap="square" lIns="91425" tIns="45700" rIns="91425" bIns="45700" anchor="t" anchorCtr="0">
            <a:noAutofit/>
          </a:bodyPr>
          <a:lstStyle/>
          <a:p>
            <a:pPr marL="343080" marR="0" lvl="0" indent="-343080" algn="l" rtl="0">
              <a:lnSpc>
                <a:spcPct val="100000"/>
              </a:lnSpc>
              <a:spcBef>
                <a:spcPts val="0"/>
              </a:spcBef>
              <a:spcAft>
                <a:spcPts val="0"/>
              </a:spcAft>
              <a:buClr>
                <a:srgbClr val="156082"/>
              </a:buClr>
              <a:buSzPts val="2200"/>
              <a:buFont typeface="Noto Sans Symbols"/>
              <a:buChar char="▪"/>
            </a:pPr>
            <a:r>
              <a:rPr lang="en-US" sz="2200" b="0" i="0" u="none" strike="noStrike" cap="none">
                <a:solidFill>
                  <a:srgbClr val="0F4861"/>
                </a:solidFill>
                <a:latin typeface="Arial"/>
                <a:ea typeface="Arial"/>
                <a:cs typeface="Arial"/>
                <a:sym typeface="Arial"/>
              </a:rPr>
              <a:t>I </a:t>
            </a:r>
            <a:r>
              <a:rPr lang="en-US" sz="2200" b="1" i="0" u="none" strike="noStrike" cap="none">
                <a:solidFill>
                  <a:srgbClr val="0F4861"/>
                </a:solidFill>
                <a:latin typeface="Arial"/>
                <a:ea typeface="Arial"/>
                <a:cs typeface="Arial"/>
                <a:sym typeface="Arial"/>
              </a:rPr>
              <a:t>disturbi del comportamento alimentare (DCA) </a:t>
            </a:r>
            <a:r>
              <a:rPr lang="en-US" sz="2200" b="0" i="0" u="none" strike="noStrike" cap="none">
                <a:solidFill>
                  <a:srgbClr val="0F4861"/>
                </a:solidFill>
                <a:latin typeface="Arial"/>
                <a:ea typeface="Arial"/>
                <a:cs typeface="Arial"/>
                <a:sym typeface="Arial"/>
              </a:rPr>
              <a:t>comprendono anoressia, bulimia e </a:t>
            </a:r>
            <a:r>
              <a:rPr lang="en-US" sz="2200" b="1" i="0" u="none" strike="noStrike" cap="none">
                <a:solidFill>
                  <a:schemeClr val="accent2"/>
                </a:solidFill>
                <a:latin typeface="Arial"/>
                <a:ea typeface="Arial"/>
                <a:cs typeface="Arial"/>
                <a:sym typeface="Arial"/>
              </a:rPr>
              <a:t>binge eating disorder (BED).</a:t>
            </a:r>
            <a:r>
              <a:rPr lang="en-US" sz="2200" b="0" i="0" u="none" strike="noStrike" cap="none">
                <a:solidFill>
                  <a:srgbClr val="0F4861"/>
                </a:solidFill>
                <a:latin typeface="Arial"/>
                <a:ea typeface="Arial"/>
                <a:cs typeface="Arial"/>
                <a:sym typeface="Arial"/>
              </a:rPr>
              <a:t>Sebbene l’obesità non sia un DCA, può essere strettamente collegata soprattutto al BED.</a:t>
            </a:r>
            <a:endParaRPr sz="2200" b="0" i="0" u="none" strike="noStrike" cap="none">
              <a:solidFill>
                <a:srgbClr val="000000"/>
              </a:solidFill>
              <a:latin typeface="Arial"/>
              <a:ea typeface="Arial"/>
              <a:cs typeface="Arial"/>
              <a:sym typeface="Arial"/>
            </a:endParaRPr>
          </a:p>
          <a:p>
            <a:pPr marL="343080" marR="0" lvl="0" indent="-343080" algn="l" rtl="0">
              <a:lnSpc>
                <a:spcPct val="100000"/>
              </a:lnSpc>
              <a:spcBef>
                <a:spcPts val="1001"/>
              </a:spcBef>
              <a:spcAft>
                <a:spcPts val="0"/>
              </a:spcAft>
              <a:buClr>
                <a:srgbClr val="156082"/>
              </a:buClr>
              <a:buSzPts val="2200"/>
              <a:buFont typeface="Noto Sans Symbols"/>
              <a:buChar char="▪"/>
            </a:pPr>
            <a:r>
              <a:rPr lang="en-US" sz="2200" b="0" i="0" u="none" strike="noStrike" cap="none">
                <a:solidFill>
                  <a:srgbClr val="0F4861"/>
                </a:solidFill>
                <a:latin typeface="Arial"/>
                <a:ea typeface="Arial"/>
                <a:cs typeface="Arial"/>
                <a:sym typeface="Arial"/>
              </a:rPr>
              <a:t>Il BED è caratterizzato </a:t>
            </a:r>
            <a:r>
              <a:rPr lang="en-US" sz="2200" b="1" i="0" u="none" strike="noStrike" cap="none">
                <a:solidFill>
                  <a:srgbClr val="0F4861"/>
                </a:solidFill>
                <a:latin typeface="Arial"/>
                <a:ea typeface="Arial"/>
                <a:cs typeface="Arial"/>
                <a:sym typeface="Arial"/>
              </a:rPr>
              <a:t>da episodi ricorrenti di abbuffate accompagnate da perdita di controllo</a:t>
            </a:r>
            <a:r>
              <a:rPr lang="en-US" sz="2200" b="0" i="0" u="none" strike="noStrike" cap="none">
                <a:solidFill>
                  <a:srgbClr val="0F4861"/>
                </a:solidFill>
                <a:latin typeface="Arial"/>
                <a:ea typeface="Arial"/>
                <a:cs typeface="Arial"/>
                <a:sym typeface="Arial"/>
              </a:rPr>
              <a:t>. La mancanza di comportamenti compensatori, come vomito o esercizio eccessivo, porta spesso a un aumento di peso.</a:t>
            </a:r>
            <a:br>
              <a:rPr lang="en-US" sz="2200" b="0" i="0" u="none" strike="noStrike" cap="none"/>
            </a:br>
            <a:r>
              <a:rPr lang="en-US" sz="2200" b="0" i="0" u="none" strike="noStrike" cap="none">
                <a:solidFill>
                  <a:srgbClr val="0F4861"/>
                </a:solidFill>
                <a:latin typeface="Arial"/>
                <a:ea typeface="Arial"/>
                <a:cs typeface="Arial"/>
                <a:sym typeface="Arial"/>
              </a:rPr>
              <a:t>Questa connessione rende importante un approccio integrato che consideri sia il comportamento alimentare sia le conseguenze fisiche.</a:t>
            </a:r>
            <a:endParaRPr sz="2200" b="0" i="0" u="none" strike="noStrike" cap="none">
              <a:solidFill>
                <a:srgbClr val="000000"/>
              </a:solidFill>
              <a:latin typeface="Arial"/>
              <a:ea typeface="Arial"/>
              <a:cs typeface="Arial"/>
              <a:sym typeface="Arial"/>
            </a:endParaRPr>
          </a:p>
        </p:txBody>
      </p:sp>
      <p:sp>
        <p:nvSpPr>
          <p:cNvPr id="504" name="Google Shape;504;p13" descr="Immagine che contiene persona, dito, viola, unghia/chiodo&#10;&#10;Il contenuto generato dall'IA potrebbe non essere corretto."/>
          <p:cNvSpPr/>
          <p:nvPr/>
        </p:nvSpPr>
        <p:spPr>
          <a:xfrm>
            <a:off x="0" y="0"/>
            <a:ext cx="2733840" cy="6867360"/>
          </a:xfrm>
          <a:custGeom>
            <a:avLst/>
            <a:gdLst/>
            <a:ahLst/>
            <a:cxnLst/>
            <a:rect l="l" t="t" r="r" b="b"/>
            <a:pathLst>
              <a:path w="2734056" h="6858000" extrusionOk="0">
                <a:moveTo>
                  <a:pt x="0" y="0"/>
                </a:moveTo>
                <a:lnTo>
                  <a:pt x="1674254" y="0"/>
                </a:lnTo>
                <a:lnTo>
                  <a:pt x="2734056" y="6850199"/>
                </a:lnTo>
                <a:lnTo>
                  <a:pt x="2734056" y="6858000"/>
                </a:lnTo>
                <a:lnTo>
                  <a:pt x="461457" y="6858000"/>
                </a:lnTo>
                <a:lnTo>
                  <a:pt x="0" y="4134118"/>
                </a:lnTo>
                <a:close/>
              </a:path>
            </a:pathLst>
          </a:custGeom>
          <a:blipFill rotWithShape="1">
            <a:blip r:embed="rId3">
              <a:alphaModFix/>
            </a:blip>
            <a:stretch>
              <a:fillRect/>
            </a:stretch>
          </a:blip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5" name="Google Shape;505;p13"/>
          <p:cNvSpPr/>
          <p:nvPr/>
        </p:nvSpPr>
        <p:spPr>
          <a:xfrm>
            <a:off x="0" y="4013280"/>
            <a:ext cx="476280" cy="2844360"/>
          </a:xfrm>
          <a:prstGeom prst="triangle">
            <a:avLst>
              <a:gd name="adj" fmla="val 0"/>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14"/>
          <p:cNvSpPr txBox="1">
            <a:spLocks noGrp="1"/>
          </p:cNvSpPr>
          <p:nvPr>
            <p:ph type="title"/>
          </p:nvPr>
        </p:nvSpPr>
        <p:spPr>
          <a:xfrm>
            <a:off x="1069560" y="609480"/>
            <a:ext cx="8596440" cy="132048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accent1"/>
              </a:buClr>
              <a:buSzPts val="3800"/>
              <a:buFont typeface="Arial"/>
              <a:buNone/>
            </a:pPr>
            <a:r>
              <a:rPr lang="en-US" sz="3800" b="0" u="none" strike="noStrike">
                <a:solidFill>
                  <a:schemeClr val="accent1"/>
                </a:solidFill>
                <a:latin typeface="Arial"/>
                <a:ea typeface="Arial"/>
                <a:cs typeface="Arial"/>
                <a:sym typeface="Arial"/>
              </a:rPr>
              <a:t>Correlazione DCA e Obesità</a:t>
            </a:r>
            <a:endParaRPr sz="3800" b="0" u="none" strike="noStrike">
              <a:solidFill>
                <a:srgbClr val="000000"/>
              </a:solidFill>
              <a:latin typeface="Arial"/>
              <a:ea typeface="Arial"/>
              <a:cs typeface="Arial"/>
              <a:sym typeface="Arial"/>
            </a:endParaRPr>
          </a:p>
        </p:txBody>
      </p:sp>
      <p:sp>
        <p:nvSpPr>
          <p:cNvPr id="511" name="Google Shape;511;p14"/>
          <p:cNvSpPr txBox="1">
            <a:spLocks noGrp="1"/>
          </p:cNvSpPr>
          <p:nvPr>
            <p:ph type="body" idx="1"/>
          </p:nvPr>
        </p:nvSpPr>
        <p:spPr>
          <a:xfrm>
            <a:off x="237600" y="1509120"/>
            <a:ext cx="10606680" cy="4457880"/>
          </a:xfrm>
          <a:prstGeom prst="rect">
            <a:avLst/>
          </a:prstGeom>
          <a:noFill/>
          <a:ln>
            <a:noFill/>
          </a:ln>
        </p:spPr>
        <p:txBody>
          <a:bodyPr spcFirstLastPara="1" wrap="square" lIns="91425" tIns="45700" rIns="91425" bIns="45700" anchor="ctr" anchorCtr="0">
            <a:spAutoFit/>
          </a:bodyPr>
          <a:lstStyle/>
          <a:p>
            <a:pPr marL="343080" marR="0" lvl="0" indent="-343080" algn="just" rtl="0">
              <a:lnSpc>
                <a:spcPct val="250000"/>
              </a:lnSpc>
              <a:spcBef>
                <a:spcPts val="0"/>
              </a:spcBef>
              <a:spcAft>
                <a:spcPts val="0"/>
              </a:spcAft>
              <a:buClr>
                <a:srgbClr val="0F4861"/>
              </a:buClr>
              <a:buSzPts val="2400"/>
              <a:buFont typeface="Noto Sans Symbols"/>
              <a:buChar char="▪"/>
            </a:pPr>
            <a:r>
              <a:rPr lang="en-US" sz="2400" b="1" i="0" u="none" strike="noStrike" cap="none">
                <a:solidFill>
                  <a:srgbClr val="0F4861"/>
                </a:solidFill>
                <a:latin typeface="Arial"/>
                <a:ea typeface="Arial"/>
                <a:cs typeface="Arial"/>
                <a:sym typeface="Arial"/>
              </a:rPr>
              <a:t>30-40% delle persone con obesità presenta episodi di binge eating.</a:t>
            </a:r>
            <a:endParaRPr sz="2400" b="0" i="0" u="none" strike="noStrike" cap="none">
              <a:solidFill>
                <a:srgbClr val="000000"/>
              </a:solidFill>
              <a:latin typeface="Arial"/>
              <a:ea typeface="Arial"/>
              <a:cs typeface="Arial"/>
              <a:sym typeface="Arial"/>
            </a:endParaRPr>
          </a:p>
          <a:p>
            <a:pPr marL="343080" marR="0" lvl="0" indent="-343080" algn="just" rtl="0">
              <a:lnSpc>
                <a:spcPct val="250000"/>
              </a:lnSpc>
              <a:spcBef>
                <a:spcPts val="0"/>
              </a:spcBef>
              <a:spcAft>
                <a:spcPts val="0"/>
              </a:spcAft>
              <a:buClr>
                <a:srgbClr val="0F4861"/>
              </a:buClr>
              <a:buSzPts val="2400"/>
              <a:buFont typeface="Noto Sans Symbols"/>
              <a:buChar char="▪"/>
            </a:pPr>
            <a:r>
              <a:rPr lang="en-US" sz="2400" b="0" i="0" u="none" strike="noStrike" cap="none">
                <a:solidFill>
                  <a:srgbClr val="0F4861"/>
                </a:solidFill>
                <a:latin typeface="Arial"/>
                <a:ea typeface="Arial"/>
                <a:cs typeface="Arial"/>
                <a:sym typeface="Arial"/>
              </a:rPr>
              <a:t>Relazione bidirezionale: obesità → rischio DCA e DCA → aumento peso.</a:t>
            </a:r>
            <a:endParaRPr sz="2400" b="0" i="0" u="none" strike="noStrike" cap="none">
              <a:solidFill>
                <a:srgbClr val="000000"/>
              </a:solidFill>
              <a:latin typeface="Arial"/>
              <a:ea typeface="Arial"/>
              <a:cs typeface="Arial"/>
              <a:sym typeface="Arial"/>
            </a:endParaRPr>
          </a:p>
          <a:p>
            <a:pPr marL="343080" marR="0" lvl="0" indent="-343080" algn="just" rtl="0">
              <a:lnSpc>
                <a:spcPct val="250000"/>
              </a:lnSpc>
              <a:spcBef>
                <a:spcPts val="0"/>
              </a:spcBef>
              <a:spcAft>
                <a:spcPts val="0"/>
              </a:spcAft>
              <a:buClr>
                <a:srgbClr val="0F4861"/>
              </a:buClr>
              <a:buSzPts val="2400"/>
              <a:buFont typeface="Noto Sans Symbols"/>
              <a:buChar char="▪"/>
            </a:pPr>
            <a:r>
              <a:rPr lang="en-US" sz="2400" b="0" i="0" u="none" strike="noStrike" cap="none">
                <a:solidFill>
                  <a:srgbClr val="0F4861"/>
                </a:solidFill>
                <a:latin typeface="Arial"/>
                <a:ea typeface="Arial"/>
                <a:cs typeface="Arial"/>
                <a:sym typeface="Arial"/>
              </a:rPr>
              <a:t>Fattori comuni: disregolazione emotiva, bassa autostima, stigma.</a:t>
            </a:r>
            <a:endParaRPr sz="2400" b="0" i="0" u="none" strike="noStrike" cap="none">
              <a:solidFill>
                <a:srgbClr val="000000"/>
              </a:solidFill>
              <a:latin typeface="Arial"/>
              <a:ea typeface="Arial"/>
              <a:cs typeface="Arial"/>
              <a:sym typeface="Arial"/>
            </a:endParaRPr>
          </a:p>
          <a:p>
            <a:pPr marL="343080" marR="0" lvl="0" indent="-343080" algn="just" rtl="0">
              <a:lnSpc>
                <a:spcPct val="250000"/>
              </a:lnSpc>
              <a:spcBef>
                <a:spcPts val="0"/>
              </a:spcBef>
              <a:spcAft>
                <a:spcPts val="0"/>
              </a:spcAft>
              <a:buClr>
                <a:srgbClr val="0F4861"/>
              </a:buClr>
              <a:buSzPts val="2400"/>
              <a:buFont typeface="Noto Sans Symbols"/>
              <a:buChar char="▪"/>
            </a:pPr>
            <a:r>
              <a:rPr lang="en-US" sz="2400" b="0" i="0" u="none" strike="noStrike" cap="none">
                <a:solidFill>
                  <a:srgbClr val="0F4861"/>
                </a:solidFill>
                <a:latin typeface="Arial"/>
                <a:ea typeface="Arial"/>
                <a:cs typeface="Arial"/>
                <a:sym typeface="Arial"/>
              </a:rPr>
              <a:t>BED associato a obesità più grave con difficoltà di dimagrimento.</a:t>
            </a:r>
            <a:endParaRPr sz="2400" b="0" i="0" u="none" strike="noStrike" cap="none">
              <a:solidFill>
                <a:srgbClr val="000000"/>
              </a:solidFill>
              <a:latin typeface="Arial"/>
              <a:ea typeface="Arial"/>
              <a:cs typeface="Arial"/>
              <a:sym typeface="Arial"/>
            </a:endParaRPr>
          </a:p>
          <a:p>
            <a:pPr marL="343080" marR="0" lvl="0" indent="-343080" algn="just" rtl="0">
              <a:lnSpc>
                <a:spcPct val="250000"/>
              </a:lnSpc>
              <a:spcBef>
                <a:spcPts val="0"/>
              </a:spcBef>
              <a:spcAft>
                <a:spcPts val="0"/>
              </a:spcAft>
              <a:buClr>
                <a:srgbClr val="0F4861"/>
              </a:buClr>
              <a:buSzPts val="2400"/>
              <a:buFont typeface="Noto Sans Symbols"/>
              <a:buChar char="▪"/>
            </a:pPr>
            <a:r>
              <a:rPr lang="en-US" sz="2400" b="0" i="0" u="none" strike="noStrike" cap="none">
                <a:solidFill>
                  <a:srgbClr val="0F4861"/>
                </a:solidFill>
                <a:latin typeface="Arial"/>
                <a:ea typeface="Arial"/>
                <a:cs typeface="Arial"/>
                <a:sym typeface="Arial"/>
              </a:rPr>
              <a:t>Necessario trattamento multidisciplinare (psicologo, nutrizionista, medico</a:t>
            </a:r>
            <a:r>
              <a:rPr lang="en-US" sz="1800" b="0" i="0" u="none" strike="noStrike" cap="none">
                <a:solidFill>
                  <a:srgbClr val="0F4861"/>
                </a:solidFill>
                <a:latin typeface="Arial"/>
                <a:ea typeface="Arial"/>
                <a:cs typeface="Arial"/>
                <a:sym typeface="Arial"/>
              </a:rPr>
              <a:t>).</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5"/>
        <p:cNvGrpSpPr/>
        <p:nvPr/>
      </p:nvGrpSpPr>
      <p:grpSpPr>
        <a:xfrm>
          <a:off x="0" y="0"/>
          <a:ext cx="0" cy="0"/>
          <a:chOff x="0" y="0"/>
          <a:chExt cx="0" cy="0"/>
        </a:xfrm>
      </p:grpSpPr>
      <p:sp>
        <p:nvSpPr>
          <p:cNvPr id="516" name="Google Shape;516;p15"/>
          <p:cNvSpPr txBox="1">
            <a:spLocks noGrp="1"/>
          </p:cNvSpPr>
          <p:nvPr>
            <p:ph type="body" idx="1"/>
          </p:nvPr>
        </p:nvSpPr>
        <p:spPr>
          <a:xfrm>
            <a:off x="4586760" y="1194480"/>
            <a:ext cx="5930280" cy="544356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F4861"/>
              </a:buClr>
              <a:buSzPts val="2200"/>
              <a:buFont typeface="Arial"/>
              <a:buNone/>
            </a:pPr>
            <a:r>
              <a:rPr lang="en-US" sz="2200" b="0" i="0" u="none" strike="noStrike" cap="none">
                <a:solidFill>
                  <a:srgbClr val="0F4861"/>
                </a:solidFill>
                <a:latin typeface="Arial"/>
                <a:ea typeface="Arial"/>
                <a:cs typeface="Arial"/>
                <a:sym typeface="Arial"/>
              </a:rPr>
              <a:t>Uno studio condotto da Rodino et al. (2015) ’’</a:t>
            </a:r>
            <a:r>
              <a:rPr lang="en-US" sz="2200" b="0" i="1" u="none" strike="noStrike" cap="none">
                <a:solidFill>
                  <a:srgbClr val="0F4861"/>
                </a:solidFill>
                <a:latin typeface="Arial"/>
                <a:ea typeface="Arial"/>
                <a:cs typeface="Arial"/>
                <a:sym typeface="Arial"/>
              </a:rPr>
              <a:t>Obesity and psychological wellbeing in patients undergoing fertility treatment</a:t>
            </a:r>
            <a:r>
              <a:rPr lang="en-US" sz="2200" b="0" i="0" u="none" strike="noStrike" cap="none">
                <a:solidFill>
                  <a:srgbClr val="0F4861"/>
                </a:solidFill>
                <a:latin typeface="Arial"/>
                <a:ea typeface="Arial"/>
                <a:cs typeface="Arial"/>
                <a:sym typeface="Arial"/>
              </a:rPr>
              <a:t>’’ ha valutato 403 donne infertili.</a:t>
            </a:r>
            <a:endParaRPr sz="22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SzPts val="2200"/>
              <a:buFont typeface="Arial"/>
              <a:buNone/>
            </a:pPr>
            <a:endParaRPr sz="2200" b="0" i="0" u="none" strike="noStrike" cap="none">
              <a:solidFill>
                <a:srgbClr val="000000"/>
              </a:solidFill>
              <a:latin typeface="Arial"/>
              <a:ea typeface="Arial"/>
              <a:cs typeface="Arial"/>
              <a:sym typeface="Arial"/>
            </a:endParaRPr>
          </a:p>
          <a:p>
            <a:pPr marL="457200" marR="0" lvl="0" indent="-368280" algn="just" rtl="0">
              <a:lnSpc>
                <a:spcPct val="90000"/>
              </a:lnSpc>
              <a:spcBef>
                <a:spcPts val="0"/>
              </a:spcBef>
              <a:spcAft>
                <a:spcPts val="0"/>
              </a:spcAft>
              <a:buClr>
                <a:srgbClr val="0F4861"/>
              </a:buClr>
              <a:buSzPts val="2200"/>
              <a:buFont typeface="Arial"/>
              <a:buAutoNum type="arabicPeriod"/>
            </a:pPr>
            <a:r>
              <a:rPr lang="en-US" sz="2200" b="0" i="0" u="none" strike="noStrike" cap="none">
                <a:solidFill>
                  <a:srgbClr val="0F4861"/>
                </a:solidFill>
                <a:latin typeface="Arial"/>
                <a:ea typeface="Arial"/>
                <a:cs typeface="Arial"/>
                <a:sym typeface="Arial"/>
              </a:rPr>
              <a:t>Dallo studio </a:t>
            </a:r>
            <a:r>
              <a:rPr lang="en-US" sz="2200">
                <a:solidFill>
                  <a:srgbClr val="0F4861"/>
                </a:solidFill>
              </a:rPr>
              <a:t>è emerso che nelle donne obese </a:t>
            </a:r>
            <a:r>
              <a:rPr lang="en-US" sz="2200" b="0" i="0" u="none" strike="noStrike" cap="none">
                <a:solidFill>
                  <a:srgbClr val="0F4861"/>
                </a:solidFill>
                <a:latin typeface="Arial"/>
                <a:ea typeface="Arial"/>
                <a:cs typeface="Arial"/>
                <a:sym typeface="Arial"/>
              </a:rPr>
              <a:t>si osservavano più episodi di </a:t>
            </a:r>
            <a:r>
              <a:rPr lang="en-US" sz="2200" b="1" i="0" u="none" strike="noStrike" cap="none">
                <a:solidFill>
                  <a:srgbClr val="0F4861"/>
                </a:solidFill>
                <a:latin typeface="Arial"/>
                <a:ea typeface="Arial"/>
                <a:cs typeface="Arial"/>
                <a:sym typeface="Arial"/>
              </a:rPr>
              <a:t>binge eating, </a:t>
            </a:r>
            <a:r>
              <a:rPr lang="en-US" sz="2200" b="0" i="0" u="none" strike="noStrike" cap="none">
                <a:solidFill>
                  <a:srgbClr val="0F4861"/>
                </a:solidFill>
                <a:latin typeface="Arial"/>
                <a:ea typeface="Arial"/>
                <a:cs typeface="Arial"/>
                <a:sym typeface="Arial"/>
              </a:rPr>
              <a:t>maggiore insoddisfazione corporea e autostima più bassa. </a:t>
            </a:r>
            <a:endParaRPr sz="2200" b="0" i="0" u="none" strike="noStrike" cap="none">
              <a:solidFill>
                <a:srgbClr val="000000"/>
              </a:solidFill>
              <a:latin typeface="Arial"/>
              <a:ea typeface="Arial"/>
              <a:cs typeface="Arial"/>
              <a:sym typeface="Arial"/>
            </a:endParaRPr>
          </a:p>
          <a:p>
            <a:pPr marL="457200" marR="0" lvl="0" indent="-228600" algn="just" rtl="0">
              <a:lnSpc>
                <a:spcPct val="90000"/>
              </a:lnSpc>
              <a:spcBef>
                <a:spcPts val="0"/>
              </a:spcBef>
              <a:spcAft>
                <a:spcPts val="0"/>
              </a:spcAft>
              <a:buSzPts val="2200"/>
              <a:buFont typeface="Arial"/>
              <a:buNone/>
            </a:pPr>
            <a:endParaRPr sz="2200" b="0" i="0" u="none" strike="noStrike" cap="none">
              <a:solidFill>
                <a:srgbClr val="000000"/>
              </a:solidFill>
              <a:latin typeface="Arial"/>
              <a:ea typeface="Arial"/>
              <a:cs typeface="Arial"/>
              <a:sym typeface="Arial"/>
            </a:endParaRPr>
          </a:p>
          <a:p>
            <a:pPr marL="457200" marR="0" lvl="0" indent="-368280" algn="just" rtl="0">
              <a:lnSpc>
                <a:spcPct val="90000"/>
              </a:lnSpc>
              <a:spcBef>
                <a:spcPts val="0"/>
              </a:spcBef>
              <a:spcAft>
                <a:spcPts val="0"/>
              </a:spcAft>
              <a:buClr>
                <a:srgbClr val="0F4861"/>
              </a:buClr>
              <a:buSzPts val="2200"/>
              <a:buFont typeface="Arial"/>
              <a:buAutoNum type="arabicPeriod"/>
            </a:pPr>
            <a:r>
              <a:rPr lang="en-US" sz="2200" b="0" i="0" u="none" strike="noStrike" cap="none">
                <a:solidFill>
                  <a:srgbClr val="0F4861"/>
                </a:solidFill>
                <a:latin typeface="Arial"/>
                <a:ea typeface="Arial"/>
                <a:cs typeface="Arial"/>
                <a:sym typeface="Arial"/>
              </a:rPr>
              <a:t>Gli autori evidenziano l’importanza di includere screening e supporto psicologico per il binge eating e le problematiche legate all’immagine corporea nei percorsi di trattamento dell’infertilità.</a:t>
            </a:r>
            <a:endParaRPr sz="2200" b="0" i="0" u="none" strike="noStrike" cap="none">
              <a:solidFill>
                <a:srgbClr val="000000"/>
              </a:solidFill>
              <a:latin typeface="Arial"/>
              <a:ea typeface="Arial"/>
              <a:cs typeface="Arial"/>
              <a:sym typeface="Arial"/>
            </a:endParaRPr>
          </a:p>
        </p:txBody>
      </p:sp>
      <p:sp>
        <p:nvSpPr>
          <p:cNvPr id="517" name="Google Shape;517;p15" descr="Immagine che contiene illustrazione, cartone animato, arte&#10;&#10;Il contenuto generato dall'IA potrebbe non essere corretto."/>
          <p:cNvSpPr/>
          <p:nvPr/>
        </p:nvSpPr>
        <p:spPr>
          <a:xfrm>
            <a:off x="0" y="0"/>
            <a:ext cx="4639680" cy="6857280"/>
          </a:xfrm>
          <a:custGeom>
            <a:avLst/>
            <a:gdLst/>
            <a:ahLst/>
            <a:cxnLst/>
            <a:rect l="l" t="t" r="r" b="b"/>
            <a:pathLst>
              <a:path w="5394960" h="6858000" extrusionOk="0">
                <a:moveTo>
                  <a:pt x="842596" y="0"/>
                </a:moveTo>
                <a:lnTo>
                  <a:pt x="5394960" y="0"/>
                </a:lnTo>
                <a:lnTo>
                  <a:pt x="5394960" y="21851"/>
                </a:lnTo>
                <a:lnTo>
                  <a:pt x="4365943" y="6858000"/>
                </a:lnTo>
                <a:lnTo>
                  <a:pt x="0" y="6858000"/>
                </a:lnTo>
                <a:lnTo>
                  <a:pt x="0" y="5666154"/>
                </a:lnTo>
                <a:close/>
              </a:path>
            </a:pathLst>
          </a:custGeom>
          <a:blipFill rotWithShape="1">
            <a:blip r:embed="rId3">
              <a:alphaModFix/>
            </a:blip>
            <a:stretch>
              <a:fillRect/>
            </a:stretch>
          </a:blip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15"/>
          <p:cNvSpPr/>
          <p:nvPr/>
        </p:nvSpPr>
        <p:spPr>
          <a:xfrm rot="10800000">
            <a:off x="720" y="720"/>
            <a:ext cx="842040" cy="5665320"/>
          </a:xfrm>
          <a:prstGeom prst="triangle">
            <a:avLst>
              <a:gd name="adj" fmla="val 100000"/>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16"/>
          <p:cNvSpPr txBox="1">
            <a:spLocks noGrp="1"/>
          </p:cNvSpPr>
          <p:nvPr>
            <p:ph type="title"/>
          </p:nvPr>
        </p:nvSpPr>
        <p:spPr>
          <a:xfrm>
            <a:off x="6333480" y="531360"/>
            <a:ext cx="3736800" cy="132048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F4861"/>
              </a:buClr>
              <a:buSzPts val="4400"/>
              <a:buFont typeface="Arial"/>
              <a:buNone/>
            </a:pPr>
            <a:r>
              <a:rPr lang="en-US" sz="4400" b="0" u="none" strike="noStrike">
                <a:solidFill>
                  <a:srgbClr val="0F4861"/>
                </a:solidFill>
                <a:latin typeface="Arial"/>
                <a:ea typeface="Arial"/>
                <a:cs typeface="Arial"/>
                <a:sym typeface="Arial"/>
              </a:rPr>
              <a:t>Alessitimia</a:t>
            </a:r>
            <a:endParaRPr sz="4400" b="0" u="none" strike="noStrike">
              <a:solidFill>
                <a:srgbClr val="000000"/>
              </a:solidFill>
              <a:latin typeface="Arial"/>
              <a:ea typeface="Arial"/>
              <a:cs typeface="Arial"/>
              <a:sym typeface="Arial"/>
            </a:endParaRPr>
          </a:p>
        </p:txBody>
      </p:sp>
      <p:sp>
        <p:nvSpPr>
          <p:cNvPr id="524" name="Google Shape;524;p16"/>
          <p:cNvSpPr txBox="1">
            <a:spLocks noGrp="1"/>
          </p:cNvSpPr>
          <p:nvPr>
            <p:ph type="body" idx="1"/>
          </p:nvPr>
        </p:nvSpPr>
        <p:spPr>
          <a:xfrm>
            <a:off x="4663440" y="1852200"/>
            <a:ext cx="6729480" cy="3944520"/>
          </a:xfrm>
          <a:prstGeom prst="rect">
            <a:avLst/>
          </a:prstGeom>
          <a:noFill/>
          <a:ln>
            <a:noFill/>
          </a:ln>
        </p:spPr>
        <p:txBody>
          <a:bodyPr spcFirstLastPara="1" wrap="square" lIns="91425" tIns="45700" rIns="91425" bIns="45700" anchor="t" anchorCtr="0">
            <a:noAutofit/>
          </a:bodyPr>
          <a:lstStyle/>
          <a:p>
            <a:pPr marL="457200" marR="0" lvl="0" indent="-406440" algn="l" rtl="0">
              <a:lnSpc>
                <a:spcPct val="90000"/>
              </a:lnSpc>
              <a:spcBef>
                <a:spcPts val="0"/>
              </a:spcBef>
              <a:spcAft>
                <a:spcPts val="0"/>
              </a:spcAft>
              <a:buClr>
                <a:srgbClr val="4D94D8"/>
              </a:buClr>
              <a:buSzPts val="2200"/>
              <a:buFont typeface="Arial"/>
              <a:buChar char="•"/>
            </a:pPr>
            <a:r>
              <a:rPr lang="en-US" sz="2200" b="0" i="0" u="none" strike="noStrike" cap="none" dirty="0" err="1">
                <a:solidFill>
                  <a:srgbClr val="0A3041"/>
                </a:solidFill>
                <a:latin typeface="Arial"/>
                <a:ea typeface="Arial"/>
                <a:cs typeface="Arial"/>
                <a:sym typeface="Arial"/>
              </a:rPr>
              <a:t>L’alessitimia</a:t>
            </a:r>
            <a:r>
              <a:rPr lang="en-US" sz="2200" b="0" i="0" u="none" strike="noStrike" cap="none" dirty="0">
                <a:solidFill>
                  <a:srgbClr val="0A3041"/>
                </a:solidFill>
                <a:latin typeface="Arial"/>
                <a:ea typeface="Arial"/>
                <a:cs typeface="Arial"/>
                <a:sym typeface="Arial"/>
              </a:rPr>
              <a:t> è </a:t>
            </a:r>
            <a:r>
              <a:rPr lang="en-US" sz="2200" b="0" i="0" u="none" strike="noStrike" cap="none" dirty="0" err="1">
                <a:solidFill>
                  <a:srgbClr val="0A3041"/>
                </a:solidFill>
                <a:latin typeface="Arial"/>
                <a:ea typeface="Arial"/>
                <a:cs typeface="Arial"/>
                <a:sym typeface="Arial"/>
              </a:rPr>
              <a:t>definita</a:t>
            </a:r>
            <a:r>
              <a:rPr lang="en-US" sz="2200" b="0" i="0" u="none" strike="noStrike" cap="none" dirty="0">
                <a:solidFill>
                  <a:srgbClr val="0A3041"/>
                </a:solidFill>
                <a:latin typeface="Arial"/>
                <a:ea typeface="Arial"/>
                <a:cs typeface="Arial"/>
                <a:sym typeface="Arial"/>
              </a:rPr>
              <a:t> come la </a:t>
            </a:r>
            <a:r>
              <a:rPr lang="en-US" sz="2200" b="0" i="0" u="none" strike="noStrike" cap="none" dirty="0" err="1">
                <a:solidFill>
                  <a:srgbClr val="0A3041"/>
                </a:solidFill>
                <a:latin typeface="Arial"/>
                <a:ea typeface="Arial"/>
                <a:cs typeface="Arial"/>
                <a:sym typeface="Arial"/>
              </a:rPr>
              <a:t>difficoltà</a:t>
            </a:r>
            <a:r>
              <a:rPr lang="en-US" sz="2200" b="0" i="0" u="none" strike="noStrike" cap="none" dirty="0">
                <a:solidFill>
                  <a:srgbClr val="0A3041"/>
                </a:solidFill>
                <a:latin typeface="Arial"/>
                <a:ea typeface="Arial"/>
                <a:cs typeface="Arial"/>
                <a:sym typeface="Arial"/>
              </a:rPr>
              <a:t> a </a:t>
            </a:r>
            <a:r>
              <a:rPr lang="en-US" sz="2200" b="0" i="0" u="none" strike="noStrike" cap="none" dirty="0" err="1">
                <a:solidFill>
                  <a:srgbClr val="0A3041"/>
                </a:solidFill>
                <a:latin typeface="Arial"/>
                <a:ea typeface="Arial"/>
                <a:cs typeface="Arial"/>
                <a:sym typeface="Arial"/>
              </a:rPr>
              <a:t>riconoscere</a:t>
            </a:r>
            <a:r>
              <a:rPr lang="en-US" sz="2200" b="0" i="0" u="none" strike="noStrike" cap="none" dirty="0">
                <a:solidFill>
                  <a:srgbClr val="0A3041"/>
                </a:solidFill>
                <a:latin typeface="Arial"/>
                <a:ea typeface="Arial"/>
                <a:cs typeface="Arial"/>
                <a:sym typeface="Arial"/>
              </a:rPr>
              <a:t>, </a:t>
            </a:r>
            <a:r>
              <a:rPr lang="en-US" sz="2200" b="0" i="0" u="none" strike="noStrike" cap="none" dirty="0" err="1">
                <a:solidFill>
                  <a:srgbClr val="0A3041"/>
                </a:solidFill>
                <a:latin typeface="Arial"/>
                <a:ea typeface="Arial"/>
                <a:cs typeface="Arial"/>
                <a:sym typeface="Arial"/>
              </a:rPr>
              <a:t>descrivere</a:t>
            </a:r>
            <a:r>
              <a:rPr lang="en-US" sz="2200" b="0" i="0" u="none" strike="noStrike" cap="none" dirty="0">
                <a:solidFill>
                  <a:srgbClr val="0A3041"/>
                </a:solidFill>
                <a:latin typeface="Arial"/>
                <a:ea typeface="Arial"/>
                <a:cs typeface="Arial"/>
                <a:sym typeface="Arial"/>
              </a:rPr>
              <a:t> e </a:t>
            </a:r>
            <a:r>
              <a:rPr lang="en-US" sz="2200" b="0" i="0" u="none" strike="noStrike" cap="none" dirty="0" err="1">
                <a:solidFill>
                  <a:srgbClr val="0A3041"/>
                </a:solidFill>
                <a:latin typeface="Arial"/>
                <a:ea typeface="Arial"/>
                <a:cs typeface="Arial"/>
                <a:sym typeface="Arial"/>
              </a:rPr>
              <a:t>differenziare</a:t>
            </a:r>
            <a:r>
              <a:rPr lang="en-US" sz="2200" b="0" i="0" u="none" strike="noStrike" cap="none" dirty="0">
                <a:solidFill>
                  <a:srgbClr val="0A3041"/>
                </a:solidFill>
                <a:latin typeface="Arial"/>
                <a:ea typeface="Arial"/>
                <a:cs typeface="Arial"/>
                <a:sym typeface="Arial"/>
              </a:rPr>
              <a:t> le </a:t>
            </a:r>
            <a:r>
              <a:rPr lang="en-US" sz="2200" b="0" i="0" u="none" strike="noStrike" cap="none" dirty="0" err="1">
                <a:solidFill>
                  <a:srgbClr val="0A3041"/>
                </a:solidFill>
                <a:latin typeface="Arial"/>
                <a:ea typeface="Arial"/>
                <a:cs typeface="Arial"/>
                <a:sym typeface="Arial"/>
              </a:rPr>
              <a:t>emozioni</a:t>
            </a:r>
            <a:r>
              <a:rPr lang="en-US" sz="2200" b="0" i="0" u="none" strike="noStrike" cap="none" dirty="0">
                <a:solidFill>
                  <a:srgbClr val="0A3041"/>
                </a:solidFill>
                <a:latin typeface="Arial"/>
                <a:ea typeface="Arial"/>
                <a:cs typeface="Arial"/>
                <a:sym typeface="Arial"/>
              </a:rPr>
              <a:t> e le </a:t>
            </a:r>
            <a:r>
              <a:rPr lang="en-US" sz="2200" b="0" i="0" u="none" strike="noStrike" cap="none" dirty="0" err="1">
                <a:solidFill>
                  <a:srgbClr val="0A3041"/>
                </a:solidFill>
                <a:latin typeface="Arial"/>
                <a:ea typeface="Arial"/>
                <a:cs typeface="Arial"/>
                <a:sym typeface="Arial"/>
              </a:rPr>
              <a:t>sensazioni</a:t>
            </a:r>
            <a:r>
              <a:rPr lang="en-US" sz="2200" b="0" i="0" u="none" strike="noStrike" cap="none" dirty="0">
                <a:solidFill>
                  <a:srgbClr val="0A3041"/>
                </a:solidFill>
                <a:latin typeface="Arial"/>
                <a:ea typeface="Arial"/>
                <a:cs typeface="Arial"/>
                <a:sym typeface="Arial"/>
              </a:rPr>
              <a:t> </a:t>
            </a:r>
            <a:r>
              <a:rPr lang="en-US" sz="2200" b="0" i="0" u="none" strike="noStrike" cap="none" dirty="0" err="1">
                <a:solidFill>
                  <a:srgbClr val="0A3041"/>
                </a:solidFill>
                <a:latin typeface="Arial"/>
                <a:ea typeface="Arial"/>
                <a:cs typeface="Arial"/>
                <a:sym typeface="Arial"/>
              </a:rPr>
              <a:t>corporee</a:t>
            </a:r>
            <a:br>
              <a:rPr lang="en-US" sz="2200" b="0" i="0" u="none" strike="noStrike" cap="none" dirty="0"/>
            </a:br>
            <a:r>
              <a:rPr lang="en-US" sz="2200" b="0" i="0" u="none" strike="noStrike" cap="none" dirty="0">
                <a:solidFill>
                  <a:srgbClr val="0A3041"/>
                </a:solidFill>
                <a:latin typeface="Arial"/>
                <a:ea typeface="Arial"/>
                <a:cs typeface="Arial"/>
                <a:sym typeface="Arial"/>
              </a:rPr>
              <a:t> </a:t>
            </a:r>
            <a:endParaRPr sz="2200" b="0" i="0" u="none" strike="noStrike" cap="none" dirty="0">
              <a:solidFill>
                <a:srgbClr val="000000"/>
              </a:solidFill>
              <a:latin typeface="Arial"/>
              <a:ea typeface="Arial"/>
              <a:cs typeface="Arial"/>
              <a:sym typeface="Arial"/>
            </a:endParaRPr>
          </a:p>
          <a:p>
            <a:pPr marL="457200" marR="0" lvl="0" indent="-406440" algn="l" rtl="0">
              <a:lnSpc>
                <a:spcPct val="90000"/>
              </a:lnSpc>
              <a:spcBef>
                <a:spcPts val="1001"/>
              </a:spcBef>
              <a:spcAft>
                <a:spcPts val="0"/>
              </a:spcAft>
              <a:buClr>
                <a:srgbClr val="4D94D8"/>
              </a:buClr>
              <a:buSzPts val="2200"/>
              <a:buFont typeface="Arial"/>
              <a:buChar char="•"/>
            </a:pPr>
            <a:r>
              <a:rPr lang="en-US" sz="2200" b="0" i="0" u="none" strike="noStrike" cap="none" dirty="0">
                <a:solidFill>
                  <a:srgbClr val="0A3041"/>
                </a:solidFill>
                <a:latin typeface="Arial"/>
                <a:ea typeface="Arial"/>
                <a:cs typeface="Arial"/>
                <a:sym typeface="Arial"/>
              </a:rPr>
              <a:t>È </a:t>
            </a:r>
            <a:r>
              <a:rPr lang="en-US" sz="2200" b="0" i="0" u="none" strike="noStrike" cap="none" dirty="0" err="1">
                <a:solidFill>
                  <a:srgbClr val="0A3041"/>
                </a:solidFill>
                <a:latin typeface="Arial"/>
                <a:ea typeface="Arial"/>
                <a:cs typeface="Arial"/>
                <a:sym typeface="Arial"/>
              </a:rPr>
              <a:t>presente</a:t>
            </a:r>
            <a:r>
              <a:rPr lang="en-US" sz="2200" b="0" i="0" u="none" strike="noStrike" cap="none" dirty="0">
                <a:solidFill>
                  <a:srgbClr val="0A3041"/>
                </a:solidFill>
                <a:latin typeface="Arial"/>
                <a:ea typeface="Arial"/>
                <a:cs typeface="Arial"/>
                <a:sym typeface="Arial"/>
              </a:rPr>
              <a:t> in circa il 10% </a:t>
            </a:r>
            <a:r>
              <a:rPr lang="en-US" sz="2200" b="0" i="0" u="none" strike="noStrike" cap="none" dirty="0" err="1">
                <a:solidFill>
                  <a:srgbClr val="0A3041"/>
                </a:solidFill>
                <a:latin typeface="Arial"/>
                <a:ea typeface="Arial"/>
                <a:cs typeface="Arial"/>
                <a:sym typeface="Arial"/>
              </a:rPr>
              <a:t>della</a:t>
            </a:r>
            <a:r>
              <a:rPr lang="en-US" sz="2200" b="0" i="0" u="none" strike="noStrike" cap="none" dirty="0">
                <a:solidFill>
                  <a:srgbClr val="0A3041"/>
                </a:solidFill>
                <a:latin typeface="Arial"/>
                <a:ea typeface="Arial"/>
                <a:cs typeface="Arial"/>
                <a:sym typeface="Arial"/>
              </a:rPr>
              <a:t> </a:t>
            </a:r>
            <a:r>
              <a:rPr lang="en-US" sz="2200" b="0" i="0" u="none" strike="noStrike" cap="none" dirty="0" err="1">
                <a:solidFill>
                  <a:srgbClr val="0A3041"/>
                </a:solidFill>
                <a:latin typeface="Arial"/>
                <a:ea typeface="Arial"/>
                <a:cs typeface="Arial"/>
                <a:sym typeface="Arial"/>
              </a:rPr>
              <a:t>popolazione</a:t>
            </a:r>
            <a:r>
              <a:rPr lang="en-US" sz="2200" b="0" i="0" u="none" strike="noStrike" cap="none" dirty="0">
                <a:solidFill>
                  <a:srgbClr val="0A3041"/>
                </a:solidFill>
                <a:latin typeface="Arial"/>
                <a:ea typeface="Arial"/>
                <a:cs typeface="Arial"/>
                <a:sym typeface="Arial"/>
              </a:rPr>
              <a:t> generale ed è </a:t>
            </a:r>
            <a:r>
              <a:rPr lang="en-US" sz="2200" b="0" i="0" u="none" strike="noStrike" cap="none" dirty="0" err="1">
                <a:solidFill>
                  <a:srgbClr val="0A3041"/>
                </a:solidFill>
                <a:latin typeface="Arial"/>
                <a:ea typeface="Arial"/>
                <a:cs typeface="Arial"/>
                <a:sym typeface="Arial"/>
              </a:rPr>
              <a:t>più</a:t>
            </a:r>
            <a:r>
              <a:rPr lang="en-US" sz="2200" b="0" i="0" u="none" strike="noStrike" cap="none" dirty="0">
                <a:solidFill>
                  <a:srgbClr val="0A3041"/>
                </a:solidFill>
                <a:latin typeface="Arial"/>
                <a:ea typeface="Arial"/>
                <a:cs typeface="Arial"/>
                <a:sym typeface="Arial"/>
              </a:rPr>
              <a:t> </a:t>
            </a:r>
            <a:r>
              <a:rPr lang="en-US" sz="2200" b="0" i="0" u="none" strike="noStrike" cap="none" dirty="0" err="1">
                <a:solidFill>
                  <a:srgbClr val="0A3041"/>
                </a:solidFill>
                <a:latin typeface="Arial"/>
                <a:ea typeface="Arial"/>
                <a:cs typeface="Arial"/>
                <a:sym typeface="Arial"/>
              </a:rPr>
              <a:t>frequente</a:t>
            </a:r>
            <a:r>
              <a:rPr lang="en-US" sz="2200" b="0" i="0" u="none" strike="noStrike" cap="none" dirty="0">
                <a:solidFill>
                  <a:srgbClr val="0A3041"/>
                </a:solidFill>
                <a:latin typeface="Arial"/>
                <a:ea typeface="Arial"/>
                <a:cs typeface="Arial"/>
                <a:sym typeface="Arial"/>
              </a:rPr>
              <a:t> </a:t>
            </a:r>
            <a:r>
              <a:rPr lang="en-US" sz="2200" b="0" i="0" u="none" strike="noStrike" cap="none" dirty="0" err="1">
                <a:solidFill>
                  <a:srgbClr val="0A3041"/>
                </a:solidFill>
                <a:latin typeface="Arial"/>
                <a:ea typeface="Arial"/>
                <a:cs typeface="Arial"/>
                <a:sym typeface="Arial"/>
              </a:rPr>
              <a:t>tra</a:t>
            </a:r>
            <a:r>
              <a:rPr lang="en-US" sz="2200" b="0" i="0" u="none" strike="noStrike" cap="none" dirty="0">
                <a:solidFill>
                  <a:srgbClr val="0A3041"/>
                </a:solidFill>
                <a:latin typeface="Arial"/>
                <a:ea typeface="Arial"/>
                <a:cs typeface="Arial"/>
                <a:sym typeface="Arial"/>
              </a:rPr>
              <a:t> le </a:t>
            </a:r>
            <a:r>
              <a:rPr lang="en-US" sz="2200" b="0" i="0" u="none" strike="noStrike" cap="none" dirty="0" err="1">
                <a:solidFill>
                  <a:srgbClr val="0A3041"/>
                </a:solidFill>
                <a:latin typeface="Arial"/>
                <a:ea typeface="Arial"/>
                <a:cs typeface="Arial"/>
                <a:sym typeface="Arial"/>
              </a:rPr>
              <a:t>persone</a:t>
            </a:r>
            <a:r>
              <a:rPr lang="en-US" sz="2200" b="0" i="0" u="none" strike="noStrike" cap="none" dirty="0">
                <a:solidFill>
                  <a:srgbClr val="0A3041"/>
                </a:solidFill>
                <a:latin typeface="Arial"/>
                <a:ea typeface="Arial"/>
                <a:cs typeface="Arial"/>
                <a:sym typeface="Arial"/>
              </a:rPr>
              <a:t> con </a:t>
            </a:r>
            <a:r>
              <a:rPr lang="en-US" sz="2200" b="0" i="0" u="none" strike="noStrike" cap="none" dirty="0" err="1">
                <a:solidFill>
                  <a:srgbClr val="0A3041"/>
                </a:solidFill>
                <a:latin typeface="Arial"/>
                <a:ea typeface="Arial"/>
                <a:cs typeface="Arial"/>
                <a:sym typeface="Arial"/>
              </a:rPr>
              <a:t>obesità</a:t>
            </a:r>
            <a:r>
              <a:rPr lang="en-US" sz="2200" b="0" i="0" u="none" strike="noStrike" cap="none" dirty="0">
                <a:solidFill>
                  <a:srgbClr val="0A3041"/>
                </a:solidFill>
                <a:latin typeface="Arial"/>
                <a:ea typeface="Arial"/>
                <a:cs typeface="Arial"/>
                <a:sym typeface="Arial"/>
              </a:rPr>
              <a:t> </a:t>
            </a:r>
            <a:r>
              <a:rPr lang="en-US" sz="2200" b="0" i="0" u="none" strike="noStrike" cap="none" dirty="0" err="1">
                <a:solidFill>
                  <a:srgbClr val="0A3041"/>
                </a:solidFill>
                <a:latin typeface="Arial"/>
                <a:ea typeface="Arial"/>
                <a:cs typeface="Arial"/>
                <a:sym typeface="Arial"/>
              </a:rPr>
              <a:t>oltre</a:t>
            </a:r>
            <a:r>
              <a:rPr lang="en-US" sz="2200" b="0" i="0" u="none" strike="noStrike" cap="none" dirty="0">
                <a:solidFill>
                  <a:srgbClr val="0A3041"/>
                </a:solidFill>
                <a:latin typeface="Arial"/>
                <a:ea typeface="Arial"/>
                <a:cs typeface="Arial"/>
                <a:sym typeface="Arial"/>
              </a:rPr>
              <a:t> ai </a:t>
            </a:r>
            <a:r>
              <a:rPr lang="en-US" sz="2200" b="0" i="0" u="none" strike="noStrike" cap="none" dirty="0" err="1">
                <a:solidFill>
                  <a:srgbClr val="0A3041"/>
                </a:solidFill>
                <a:latin typeface="Arial"/>
                <a:ea typeface="Arial"/>
                <a:cs typeface="Arial"/>
                <a:sym typeface="Arial"/>
              </a:rPr>
              <a:t>classici</a:t>
            </a:r>
            <a:r>
              <a:rPr lang="en-US" sz="2200" b="0" i="0" u="none" strike="noStrike" cap="none" dirty="0">
                <a:solidFill>
                  <a:srgbClr val="0A3041"/>
                </a:solidFill>
                <a:latin typeface="Arial"/>
                <a:ea typeface="Arial"/>
                <a:cs typeface="Arial"/>
                <a:sym typeface="Arial"/>
              </a:rPr>
              <a:t> </a:t>
            </a:r>
            <a:r>
              <a:rPr lang="en-US" sz="2200" b="0" i="0" u="none" strike="noStrike" cap="none" dirty="0" err="1">
                <a:solidFill>
                  <a:srgbClr val="0A3041"/>
                </a:solidFill>
                <a:latin typeface="Arial"/>
                <a:ea typeface="Arial"/>
                <a:cs typeface="Arial"/>
                <a:sym typeface="Arial"/>
              </a:rPr>
              <a:t>disturbi</a:t>
            </a:r>
            <a:r>
              <a:rPr lang="en-US" sz="2200" b="0" i="0" u="none" strike="noStrike" cap="none" dirty="0">
                <a:solidFill>
                  <a:srgbClr val="0A3041"/>
                </a:solidFill>
                <a:latin typeface="Arial"/>
                <a:ea typeface="Arial"/>
                <a:cs typeface="Arial"/>
                <a:sym typeface="Arial"/>
              </a:rPr>
              <a:t> </a:t>
            </a:r>
            <a:r>
              <a:rPr lang="en-US" sz="2200" b="0" i="0" u="none" strike="noStrike" cap="none" dirty="0" err="1">
                <a:solidFill>
                  <a:srgbClr val="0A3041"/>
                </a:solidFill>
                <a:latin typeface="Arial"/>
                <a:ea typeface="Arial"/>
                <a:cs typeface="Arial"/>
                <a:sym typeface="Arial"/>
              </a:rPr>
              <a:t>psicosomatici</a:t>
            </a:r>
            <a:r>
              <a:rPr lang="en-US" sz="2200" b="0" i="0" u="none" strike="noStrike" cap="none" dirty="0">
                <a:solidFill>
                  <a:srgbClr val="0A3041"/>
                </a:solidFill>
                <a:latin typeface="Arial"/>
                <a:ea typeface="Arial"/>
                <a:cs typeface="Arial"/>
                <a:sym typeface="Arial"/>
              </a:rPr>
              <a:t> </a:t>
            </a:r>
            <a:r>
              <a:rPr lang="en-US" sz="2000" b="0" i="1" u="none" strike="noStrike" cap="none" dirty="0">
                <a:solidFill>
                  <a:srgbClr val="0A3041"/>
                </a:solidFill>
                <a:latin typeface="Arial"/>
                <a:ea typeface="Arial"/>
                <a:cs typeface="Arial"/>
                <a:sym typeface="Arial"/>
              </a:rPr>
              <a:t>(Pinna et al., 2019)</a:t>
            </a:r>
            <a:br>
              <a:rPr lang="en-US" sz="2000" b="0" i="1" u="none" strike="noStrike" cap="none" dirty="0"/>
            </a:br>
            <a:r>
              <a:rPr lang="en-US" sz="2000" b="0" i="1" u="none" strike="noStrike" cap="none" dirty="0">
                <a:solidFill>
                  <a:srgbClr val="0A3041"/>
                </a:solidFill>
                <a:latin typeface="Arial"/>
                <a:ea typeface="Arial"/>
                <a:cs typeface="Arial"/>
                <a:sym typeface="Arial"/>
              </a:rPr>
              <a:t> </a:t>
            </a:r>
            <a:endParaRPr sz="2000" b="0" i="1" u="none" strike="noStrike" cap="none" dirty="0">
              <a:solidFill>
                <a:srgbClr val="000000"/>
              </a:solidFill>
              <a:latin typeface="Arial"/>
              <a:ea typeface="Arial"/>
              <a:cs typeface="Arial"/>
              <a:sym typeface="Arial"/>
            </a:endParaRPr>
          </a:p>
          <a:p>
            <a:pPr marL="457200" marR="0" lvl="0" indent="-406440" algn="l" rtl="0">
              <a:lnSpc>
                <a:spcPct val="90000"/>
              </a:lnSpc>
              <a:spcBef>
                <a:spcPts val="1001"/>
              </a:spcBef>
              <a:spcAft>
                <a:spcPts val="0"/>
              </a:spcAft>
              <a:buClr>
                <a:srgbClr val="4D94D8"/>
              </a:buClr>
              <a:buSzPts val="2200"/>
              <a:buFont typeface="Arial"/>
              <a:buChar char="•"/>
            </a:pPr>
            <a:r>
              <a:rPr lang="en-US" sz="2200" b="1" i="0" u="none" strike="noStrike" cap="none" dirty="0">
                <a:solidFill>
                  <a:srgbClr val="0A3041"/>
                </a:solidFill>
                <a:latin typeface="Arial"/>
                <a:ea typeface="Arial"/>
                <a:cs typeface="Arial"/>
                <a:sym typeface="Arial"/>
              </a:rPr>
              <a:t>Questa </a:t>
            </a:r>
            <a:r>
              <a:rPr lang="en-US" sz="2200" b="1" i="0" u="none" strike="noStrike" cap="none" dirty="0" err="1">
                <a:solidFill>
                  <a:srgbClr val="0A3041"/>
                </a:solidFill>
                <a:latin typeface="Arial"/>
                <a:ea typeface="Arial"/>
                <a:cs typeface="Arial"/>
                <a:sym typeface="Arial"/>
              </a:rPr>
              <a:t>difficoltà</a:t>
            </a:r>
            <a:r>
              <a:rPr lang="en-US" sz="2200" b="1" i="0" u="none" strike="noStrike" cap="none" dirty="0">
                <a:solidFill>
                  <a:srgbClr val="0A3041"/>
                </a:solidFill>
                <a:latin typeface="Arial"/>
                <a:ea typeface="Arial"/>
                <a:cs typeface="Arial"/>
                <a:sym typeface="Arial"/>
              </a:rPr>
              <a:t> </a:t>
            </a:r>
            <a:r>
              <a:rPr lang="en-US" sz="2200" b="1" i="0" u="none" strike="noStrike" cap="none" dirty="0" err="1">
                <a:solidFill>
                  <a:srgbClr val="0A3041"/>
                </a:solidFill>
                <a:latin typeface="Arial"/>
                <a:ea typeface="Arial"/>
                <a:cs typeface="Arial"/>
                <a:sym typeface="Arial"/>
              </a:rPr>
              <a:t>emotiva</a:t>
            </a:r>
            <a:r>
              <a:rPr lang="en-US" sz="2200" b="1" i="0" u="none" strike="noStrike" cap="none" dirty="0">
                <a:solidFill>
                  <a:srgbClr val="0A3041"/>
                </a:solidFill>
                <a:latin typeface="Arial"/>
                <a:ea typeface="Arial"/>
                <a:cs typeface="Arial"/>
                <a:sym typeface="Arial"/>
              </a:rPr>
              <a:t> </a:t>
            </a:r>
            <a:r>
              <a:rPr lang="en-US" sz="2200" b="1" i="0" u="none" strike="noStrike" cap="none" dirty="0" err="1">
                <a:solidFill>
                  <a:srgbClr val="0A3041"/>
                </a:solidFill>
                <a:latin typeface="Arial"/>
                <a:ea typeface="Arial"/>
                <a:cs typeface="Arial"/>
                <a:sym typeface="Arial"/>
              </a:rPr>
              <a:t>può</a:t>
            </a:r>
            <a:r>
              <a:rPr lang="en-US" sz="2200" b="1" i="0" u="none" strike="noStrike" cap="none" dirty="0">
                <a:solidFill>
                  <a:srgbClr val="0A3041"/>
                </a:solidFill>
                <a:latin typeface="Arial"/>
                <a:ea typeface="Arial"/>
                <a:cs typeface="Arial"/>
                <a:sym typeface="Arial"/>
              </a:rPr>
              <a:t> </a:t>
            </a:r>
            <a:r>
              <a:rPr lang="en-US" sz="2200" b="1" i="0" u="none" strike="noStrike" cap="none" dirty="0" err="1">
                <a:solidFill>
                  <a:srgbClr val="0A3041"/>
                </a:solidFill>
                <a:latin typeface="Arial"/>
                <a:ea typeface="Arial"/>
                <a:cs typeface="Arial"/>
                <a:sym typeface="Arial"/>
              </a:rPr>
              <a:t>favorire</a:t>
            </a:r>
            <a:r>
              <a:rPr lang="en-US" sz="2200" b="1" i="0" u="none" strike="noStrike" cap="none" dirty="0">
                <a:solidFill>
                  <a:srgbClr val="0A3041"/>
                </a:solidFill>
                <a:latin typeface="Arial"/>
                <a:ea typeface="Arial"/>
                <a:cs typeface="Arial"/>
                <a:sym typeface="Arial"/>
              </a:rPr>
              <a:t> </a:t>
            </a:r>
            <a:r>
              <a:rPr lang="en-US" sz="2200" b="1" i="0" u="none" strike="noStrike" cap="none" dirty="0" err="1">
                <a:solidFill>
                  <a:srgbClr val="0A3041"/>
                </a:solidFill>
                <a:latin typeface="Arial"/>
                <a:ea typeface="Arial"/>
                <a:cs typeface="Arial"/>
                <a:sym typeface="Arial"/>
              </a:rPr>
              <a:t>comportamenti</a:t>
            </a:r>
            <a:r>
              <a:rPr lang="en-US" sz="2200" b="1" i="0" u="none" strike="noStrike" cap="none" dirty="0">
                <a:solidFill>
                  <a:srgbClr val="0A3041"/>
                </a:solidFill>
                <a:latin typeface="Arial"/>
                <a:ea typeface="Arial"/>
                <a:cs typeface="Arial"/>
                <a:sym typeface="Arial"/>
              </a:rPr>
              <a:t> </a:t>
            </a:r>
            <a:r>
              <a:rPr lang="en-US" sz="2200" b="1" i="0" u="none" strike="noStrike" cap="none" dirty="0" err="1">
                <a:solidFill>
                  <a:srgbClr val="0A3041"/>
                </a:solidFill>
                <a:latin typeface="Arial"/>
                <a:ea typeface="Arial"/>
                <a:cs typeface="Arial"/>
                <a:sym typeface="Arial"/>
              </a:rPr>
              <a:t>disfunzionali</a:t>
            </a:r>
            <a:r>
              <a:rPr lang="en-US" sz="2200" b="1" i="0" u="none" strike="noStrike" cap="none" dirty="0">
                <a:solidFill>
                  <a:srgbClr val="0A3041"/>
                </a:solidFill>
                <a:latin typeface="Arial"/>
                <a:ea typeface="Arial"/>
                <a:cs typeface="Arial"/>
                <a:sym typeface="Arial"/>
              </a:rPr>
              <a:t> come il binge eating, </a:t>
            </a:r>
            <a:r>
              <a:rPr lang="en-US" sz="2200" b="1" i="0" u="none" strike="noStrike" cap="none" dirty="0" err="1">
                <a:solidFill>
                  <a:srgbClr val="0A3041"/>
                </a:solidFill>
                <a:latin typeface="Arial"/>
                <a:ea typeface="Arial"/>
                <a:cs typeface="Arial"/>
                <a:sym typeface="Arial"/>
              </a:rPr>
              <a:t>che</a:t>
            </a:r>
            <a:r>
              <a:rPr lang="en-US" sz="2200" b="1" i="0" u="none" strike="noStrike" cap="none" dirty="0">
                <a:solidFill>
                  <a:srgbClr val="0A3041"/>
                </a:solidFill>
                <a:latin typeface="Arial"/>
                <a:ea typeface="Arial"/>
                <a:cs typeface="Arial"/>
                <a:sym typeface="Arial"/>
              </a:rPr>
              <a:t> </a:t>
            </a:r>
            <a:r>
              <a:rPr lang="en-US" sz="2200" b="1" i="0" u="none" strike="noStrike" cap="none" dirty="0" err="1">
                <a:solidFill>
                  <a:srgbClr val="0A3041"/>
                </a:solidFill>
                <a:latin typeface="Arial"/>
                <a:ea typeface="Arial"/>
                <a:cs typeface="Arial"/>
                <a:sym typeface="Arial"/>
              </a:rPr>
              <a:t>contribuiscono</a:t>
            </a:r>
            <a:r>
              <a:rPr lang="en-US" sz="2200" b="1" i="0" u="none" strike="noStrike" cap="none" dirty="0">
                <a:solidFill>
                  <a:srgbClr val="0A3041"/>
                </a:solidFill>
                <a:latin typeface="Arial"/>
                <a:ea typeface="Arial"/>
                <a:cs typeface="Arial"/>
                <a:sym typeface="Arial"/>
              </a:rPr>
              <a:t> </a:t>
            </a:r>
            <a:r>
              <a:rPr lang="en-US" sz="2200" b="1" i="0" u="none" strike="noStrike" cap="none" dirty="0" err="1">
                <a:solidFill>
                  <a:srgbClr val="0A3041"/>
                </a:solidFill>
                <a:latin typeface="Arial"/>
                <a:ea typeface="Arial"/>
                <a:cs typeface="Arial"/>
                <a:sym typeface="Arial"/>
              </a:rPr>
              <a:t>all’aumento</a:t>
            </a:r>
            <a:r>
              <a:rPr lang="en-US" sz="2200" b="1" i="0" u="none" strike="noStrike" cap="none" dirty="0">
                <a:solidFill>
                  <a:srgbClr val="0A3041"/>
                </a:solidFill>
                <a:latin typeface="Arial"/>
                <a:ea typeface="Arial"/>
                <a:cs typeface="Arial"/>
                <a:sym typeface="Arial"/>
              </a:rPr>
              <a:t> di peso.</a:t>
            </a:r>
            <a:endParaRPr sz="2200" b="0" i="0" u="none" strike="noStrike" cap="none" dirty="0">
              <a:solidFill>
                <a:srgbClr val="000000"/>
              </a:solidFill>
              <a:latin typeface="Arial"/>
              <a:ea typeface="Arial"/>
              <a:cs typeface="Arial"/>
              <a:sym typeface="Arial"/>
            </a:endParaRPr>
          </a:p>
        </p:txBody>
      </p:sp>
      <p:sp>
        <p:nvSpPr>
          <p:cNvPr id="525" name="Google Shape;525;p16" descr="Immagine che contiene arte, dipinto, schizzo, Pittura artistica&#10;&#10;Il contenuto generato dall'IA potrebbe non essere corretto."/>
          <p:cNvSpPr/>
          <p:nvPr/>
        </p:nvSpPr>
        <p:spPr>
          <a:xfrm>
            <a:off x="-128160" y="0"/>
            <a:ext cx="5138640" cy="6857640"/>
          </a:xfrm>
          <a:custGeom>
            <a:avLst/>
            <a:gdLst/>
            <a:ahLst/>
            <a:cxnLst/>
            <a:rect l="l" t="t" r="r" b="b"/>
            <a:pathLst>
              <a:path w="5394960" h="6858000" extrusionOk="0">
                <a:moveTo>
                  <a:pt x="842596" y="0"/>
                </a:moveTo>
                <a:lnTo>
                  <a:pt x="5394960" y="0"/>
                </a:lnTo>
                <a:lnTo>
                  <a:pt x="5394960" y="21851"/>
                </a:lnTo>
                <a:lnTo>
                  <a:pt x="4365943" y="6858000"/>
                </a:lnTo>
                <a:lnTo>
                  <a:pt x="0" y="6858000"/>
                </a:lnTo>
                <a:lnTo>
                  <a:pt x="0" y="5666154"/>
                </a:lnTo>
                <a:close/>
              </a:path>
            </a:pathLst>
          </a:custGeom>
          <a:blipFill rotWithShape="1">
            <a:blip r:embed="rId3">
              <a:alphaModFix/>
            </a:blip>
            <a:stretch>
              <a:fillRect/>
            </a:stretch>
          </a:blip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29"/>
        <p:cNvGrpSpPr/>
        <p:nvPr/>
      </p:nvGrpSpPr>
      <p:grpSpPr>
        <a:xfrm>
          <a:off x="0" y="0"/>
          <a:ext cx="0" cy="0"/>
          <a:chOff x="0" y="0"/>
          <a:chExt cx="0" cy="0"/>
        </a:xfrm>
      </p:grpSpPr>
      <p:sp>
        <p:nvSpPr>
          <p:cNvPr id="530" name="Google Shape;530;p17"/>
          <p:cNvSpPr/>
          <p:nvPr/>
        </p:nvSpPr>
        <p:spPr>
          <a:xfrm>
            <a:off x="0" y="0"/>
            <a:ext cx="12191760" cy="685764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531" name="Google Shape;531;p17"/>
          <p:cNvGrpSpPr/>
          <p:nvPr/>
        </p:nvGrpSpPr>
        <p:grpSpPr>
          <a:xfrm>
            <a:off x="0" y="-8640"/>
            <a:ext cx="12191760" cy="6867000"/>
            <a:chOff x="0" y="-8640"/>
            <a:chExt cx="12191760" cy="6867000"/>
          </a:xfrm>
        </p:grpSpPr>
        <p:cxnSp>
          <p:nvCxnSpPr>
            <p:cNvPr id="532" name="Google Shape;532;p17"/>
            <p:cNvCxnSpPr/>
            <p:nvPr/>
          </p:nvCxnSpPr>
          <p:spPr>
            <a:xfrm>
              <a:off x="9370800" y="0"/>
              <a:ext cx="1219680" cy="6858360"/>
            </a:xfrm>
            <a:prstGeom prst="straightConnector1">
              <a:avLst/>
            </a:prstGeom>
            <a:noFill/>
            <a:ln w="9525" cap="flat" cmpd="sng">
              <a:solidFill>
                <a:srgbClr val="FFFFFF"/>
              </a:solidFill>
              <a:prstDash val="solid"/>
              <a:round/>
              <a:headEnd type="none" w="sm" len="sm"/>
              <a:tailEnd type="none" w="sm" len="sm"/>
            </a:ln>
          </p:spPr>
        </p:cxnSp>
        <p:cxnSp>
          <p:nvCxnSpPr>
            <p:cNvPr id="533" name="Google Shape;533;p17"/>
            <p:cNvCxnSpPr/>
            <p:nvPr/>
          </p:nvCxnSpPr>
          <p:spPr>
            <a:xfrm flipH="1">
              <a:off x="7425000" y="3681360"/>
              <a:ext cx="4763880" cy="3177000"/>
            </a:xfrm>
            <a:prstGeom prst="straightConnector1">
              <a:avLst/>
            </a:prstGeom>
            <a:noFill/>
            <a:ln w="9525" cap="flat" cmpd="sng">
              <a:solidFill>
                <a:srgbClr val="FFFFFF"/>
              </a:solidFill>
              <a:prstDash val="solid"/>
              <a:round/>
              <a:headEnd type="none" w="sm" len="sm"/>
              <a:tailEnd type="none" w="sm" len="sm"/>
            </a:ln>
          </p:spPr>
        </p:cxnSp>
        <p:sp>
          <p:nvSpPr>
            <p:cNvPr id="534" name="Google Shape;534;p17"/>
            <p:cNvSpPr/>
            <p:nvPr/>
          </p:nvSpPr>
          <p:spPr>
            <a:xfrm>
              <a:off x="9181440" y="-8640"/>
              <a:ext cx="3007080" cy="686628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7058"/>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35" name="Google Shape;535;p17"/>
            <p:cNvSpPr/>
            <p:nvPr/>
          </p:nvSpPr>
          <p:spPr>
            <a:xfrm>
              <a:off x="9603360" y="-8640"/>
              <a:ext cx="2588040" cy="686628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36" name="Google Shape;536;p17"/>
            <p:cNvSpPr/>
            <p:nvPr/>
          </p:nvSpPr>
          <p:spPr>
            <a:xfrm>
              <a:off x="8932320" y="3048120"/>
              <a:ext cx="3259440" cy="3809520"/>
            </a:xfrm>
            <a:prstGeom prst="triangle">
              <a:avLst>
                <a:gd name="adj" fmla="val 100000"/>
              </a:avLst>
            </a:prstGeom>
            <a:solidFill>
              <a:schemeClr val="accent2">
                <a:alpha val="69411"/>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37" name="Google Shape;537;p17"/>
            <p:cNvSpPr/>
            <p:nvPr/>
          </p:nvSpPr>
          <p:spPr>
            <a:xfrm>
              <a:off x="9334440" y="-8640"/>
              <a:ext cx="2854080" cy="686628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F4F14">
                <a:alpha val="67058"/>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38" name="Google Shape;538;p17"/>
            <p:cNvSpPr/>
            <p:nvPr/>
          </p:nvSpPr>
          <p:spPr>
            <a:xfrm>
              <a:off x="10898640" y="-8640"/>
              <a:ext cx="1289880" cy="686628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43AFE2">
                <a:alpha val="67058"/>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17"/>
            <p:cNvSpPr/>
            <p:nvPr/>
          </p:nvSpPr>
          <p:spPr>
            <a:xfrm>
              <a:off x="10938960" y="-8640"/>
              <a:ext cx="1249560" cy="686628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2352"/>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0" name="Google Shape;540;p17"/>
            <p:cNvSpPr/>
            <p:nvPr/>
          </p:nvSpPr>
          <p:spPr>
            <a:xfrm>
              <a:off x="10371600" y="3589920"/>
              <a:ext cx="1816920" cy="3267720"/>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1" name="Google Shape;541;p17"/>
            <p:cNvSpPr/>
            <p:nvPr/>
          </p:nvSpPr>
          <p:spPr>
            <a:xfrm>
              <a:off x="0" y="4013280"/>
              <a:ext cx="448200" cy="2844360"/>
            </a:xfrm>
            <a:prstGeom prst="triangle">
              <a:avLst>
                <a:gd name="adj" fmla="val 0"/>
              </a:avLst>
            </a:prstGeom>
            <a:solidFill>
              <a:schemeClr val="accent1">
                <a:alpha val="82352"/>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542" name="Google Shape;542;p17"/>
          <p:cNvSpPr txBox="1">
            <a:spLocks noGrp="1"/>
          </p:cNvSpPr>
          <p:nvPr>
            <p:ph type="title"/>
          </p:nvPr>
        </p:nvSpPr>
        <p:spPr>
          <a:xfrm>
            <a:off x="1210320" y="711000"/>
            <a:ext cx="8596440" cy="132048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4000"/>
              <a:buFont typeface="Arial"/>
              <a:buNone/>
            </a:pPr>
            <a:r>
              <a:rPr lang="en-US" sz="4000" b="0" u="none" strike="noStrike">
                <a:solidFill>
                  <a:schemeClr val="lt1"/>
                </a:solidFill>
                <a:latin typeface="Arial"/>
                <a:ea typeface="Arial"/>
                <a:cs typeface="Arial"/>
                <a:sym typeface="Arial"/>
              </a:rPr>
              <a:t>Alessitimia e Obesità</a:t>
            </a:r>
            <a:endParaRPr sz="4000" b="0" u="none" strike="noStrike">
              <a:solidFill>
                <a:srgbClr val="000000"/>
              </a:solidFill>
              <a:latin typeface="Arial"/>
              <a:ea typeface="Arial"/>
              <a:cs typeface="Arial"/>
              <a:sym typeface="Arial"/>
            </a:endParaRPr>
          </a:p>
        </p:txBody>
      </p:sp>
      <p:sp>
        <p:nvSpPr>
          <p:cNvPr id="543" name="Google Shape;543;p17"/>
          <p:cNvSpPr txBox="1">
            <a:spLocks noGrp="1"/>
          </p:cNvSpPr>
          <p:nvPr>
            <p:ph type="body" idx="1"/>
          </p:nvPr>
        </p:nvSpPr>
        <p:spPr>
          <a:xfrm>
            <a:off x="360000" y="1879560"/>
            <a:ext cx="10819800" cy="4267080"/>
          </a:xfrm>
          <a:prstGeom prst="rect">
            <a:avLst/>
          </a:prstGeom>
          <a:noFill/>
          <a:ln>
            <a:noFill/>
          </a:ln>
        </p:spPr>
        <p:txBody>
          <a:bodyPr spcFirstLastPara="1" wrap="square" lIns="91425" tIns="45700" rIns="91425" bIns="45700" anchor="t" anchorCtr="0">
            <a:noAutofit/>
          </a:bodyPr>
          <a:lstStyle/>
          <a:p>
            <a:pPr marL="343080" marR="0" lvl="0" indent="-343080" algn="l" rtl="0">
              <a:lnSpc>
                <a:spcPct val="100000"/>
              </a:lnSpc>
              <a:spcBef>
                <a:spcPts val="0"/>
              </a:spcBef>
              <a:spcAft>
                <a:spcPts val="0"/>
              </a:spcAft>
              <a:buClr>
                <a:srgbClr val="156082"/>
              </a:buClr>
              <a:buSzPts val="2200"/>
              <a:buFont typeface="Noto Sans Symbols"/>
              <a:buChar char="►"/>
            </a:pPr>
            <a:r>
              <a:rPr lang="en-US" sz="2200" b="0" i="0" u="none" strike="noStrike" cap="none" dirty="0">
                <a:solidFill>
                  <a:srgbClr val="FEFEFE"/>
                </a:solidFill>
                <a:latin typeface="Arial"/>
                <a:ea typeface="Arial"/>
                <a:cs typeface="Arial"/>
                <a:sym typeface="Arial"/>
              </a:rPr>
              <a:t>Studi </a:t>
            </a:r>
            <a:r>
              <a:rPr lang="en-US" sz="2200" b="0" i="0" u="none" strike="noStrike" cap="none" dirty="0" err="1">
                <a:solidFill>
                  <a:srgbClr val="FEFEFE"/>
                </a:solidFill>
                <a:latin typeface="Arial"/>
                <a:ea typeface="Arial"/>
                <a:cs typeface="Arial"/>
                <a:sym typeface="Arial"/>
              </a:rPr>
              <a:t>longitudinali</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mostrano</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che</a:t>
            </a:r>
            <a:r>
              <a:rPr lang="en-US" sz="2200" b="0" i="0" u="none" strike="noStrike" cap="none" dirty="0">
                <a:solidFill>
                  <a:srgbClr val="FEFEFE"/>
                </a:solidFill>
                <a:latin typeface="Arial"/>
                <a:ea typeface="Arial"/>
                <a:cs typeface="Arial"/>
                <a:sym typeface="Arial"/>
              </a:rPr>
              <a:t> la </a:t>
            </a:r>
            <a:r>
              <a:rPr lang="en-US" sz="2200" b="0" i="0" u="none" strike="noStrike" cap="none" dirty="0" err="1">
                <a:solidFill>
                  <a:srgbClr val="FEFEFE"/>
                </a:solidFill>
                <a:latin typeface="Arial"/>
                <a:ea typeface="Arial"/>
                <a:cs typeface="Arial"/>
                <a:sym typeface="Arial"/>
              </a:rPr>
              <a:t>difficoltà</a:t>
            </a:r>
            <a:r>
              <a:rPr lang="en-US" sz="2200" b="0" i="0" u="none" strike="noStrike" cap="none" dirty="0">
                <a:solidFill>
                  <a:srgbClr val="FEFEFE"/>
                </a:solidFill>
                <a:latin typeface="Arial"/>
                <a:ea typeface="Arial"/>
                <a:cs typeface="Arial"/>
                <a:sym typeface="Arial"/>
              </a:rPr>
              <a:t> a </a:t>
            </a:r>
            <a:r>
              <a:rPr lang="en-US" sz="2200" b="0" i="0" u="none" strike="noStrike" cap="none" dirty="0" err="1">
                <a:solidFill>
                  <a:srgbClr val="FEFEFE"/>
                </a:solidFill>
                <a:latin typeface="Arial"/>
                <a:ea typeface="Arial"/>
                <a:cs typeface="Arial"/>
                <a:sym typeface="Arial"/>
              </a:rPr>
              <a:t>identificare</a:t>
            </a:r>
            <a:r>
              <a:rPr lang="en-US" sz="2200" b="0" i="0" u="none" strike="noStrike" cap="none" dirty="0">
                <a:solidFill>
                  <a:srgbClr val="FEFEFE"/>
                </a:solidFill>
                <a:latin typeface="Arial"/>
                <a:ea typeface="Arial"/>
                <a:cs typeface="Arial"/>
                <a:sym typeface="Arial"/>
              </a:rPr>
              <a:t> le </a:t>
            </a:r>
            <a:r>
              <a:rPr lang="en-US" sz="2200" b="0" i="0" u="none" strike="noStrike" cap="none" dirty="0" err="1">
                <a:solidFill>
                  <a:srgbClr val="FEFEFE"/>
                </a:solidFill>
                <a:latin typeface="Arial"/>
                <a:ea typeface="Arial"/>
                <a:cs typeface="Arial"/>
                <a:sym typeface="Arial"/>
              </a:rPr>
              <a:t>emozioni</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può</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aumentare</a:t>
            </a:r>
            <a:r>
              <a:rPr lang="en-US" sz="2200" b="0" i="0" u="none" strike="noStrike" cap="none" dirty="0">
                <a:solidFill>
                  <a:srgbClr val="FEFEFE"/>
                </a:solidFill>
                <a:latin typeface="Arial"/>
                <a:ea typeface="Arial"/>
                <a:cs typeface="Arial"/>
                <a:sym typeface="Arial"/>
              </a:rPr>
              <a:t> il </a:t>
            </a:r>
            <a:r>
              <a:rPr lang="en-US" sz="2200" b="0" i="0" u="none" strike="noStrike" cap="none" dirty="0" err="1">
                <a:solidFill>
                  <a:srgbClr val="FEFEFE"/>
                </a:solidFill>
                <a:latin typeface="Arial"/>
                <a:ea typeface="Arial"/>
                <a:cs typeface="Arial"/>
                <a:sym typeface="Arial"/>
              </a:rPr>
              <a:t>rischio</a:t>
            </a:r>
            <a:r>
              <a:rPr lang="en-US" sz="2200" b="0" i="0" u="none" strike="noStrike" cap="none" dirty="0">
                <a:solidFill>
                  <a:srgbClr val="FEFEFE"/>
                </a:solidFill>
                <a:latin typeface="Arial"/>
                <a:ea typeface="Arial"/>
                <a:cs typeface="Arial"/>
                <a:sym typeface="Arial"/>
              </a:rPr>
              <a:t> di </a:t>
            </a:r>
            <a:r>
              <a:rPr lang="en-US" sz="2200" b="0" i="0" u="none" strike="noStrike" cap="none" dirty="0" err="1">
                <a:solidFill>
                  <a:srgbClr val="FEFEFE"/>
                </a:solidFill>
                <a:latin typeface="Arial"/>
                <a:ea typeface="Arial"/>
                <a:cs typeface="Arial"/>
                <a:sym typeface="Arial"/>
              </a:rPr>
              <a:t>obesità</a:t>
            </a:r>
            <a:r>
              <a:rPr lang="en-US" sz="2200" b="0" i="0" u="none" strike="noStrike" cap="none" dirty="0">
                <a:solidFill>
                  <a:srgbClr val="FEFEFE"/>
                </a:solidFill>
                <a:latin typeface="Arial"/>
                <a:ea typeface="Arial"/>
                <a:cs typeface="Arial"/>
                <a:sym typeface="Arial"/>
              </a:rPr>
              <a:t>.</a:t>
            </a:r>
            <a:endParaRPr sz="2200" b="0" i="0" u="none" strike="noStrike" cap="none" dirty="0">
              <a:solidFill>
                <a:srgbClr val="000000"/>
              </a:solidFill>
              <a:latin typeface="Arial"/>
              <a:ea typeface="Arial"/>
              <a:cs typeface="Arial"/>
              <a:sym typeface="Arial"/>
            </a:endParaRPr>
          </a:p>
          <a:p>
            <a:pPr marL="343080" marR="0" lvl="0" indent="-343080" algn="l" rtl="0">
              <a:lnSpc>
                <a:spcPct val="100000"/>
              </a:lnSpc>
              <a:spcBef>
                <a:spcPts val="0"/>
              </a:spcBef>
              <a:spcAft>
                <a:spcPts val="0"/>
              </a:spcAft>
              <a:buClr>
                <a:srgbClr val="156082"/>
              </a:buClr>
              <a:buSzPts val="2200"/>
              <a:buFont typeface="Noto Sans Symbols"/>
              <a:buChar char="►"/>
            </a:pPr>
            <a:r>
              <a:rPr lang="en-US" sz="2200" b="0" i="0" u="none" strike="noStrike" cap="none" dirty="0">
                <a:solidFill>
                  <a:srgbClr val="FEFEFE"/>
                </a:solidFill>
                <a:latin typeface="Arial"/>
                <a:ea typeface="Arial"/>
                <a:cs typeface="Arial"/>
                <a:sym typeface="Arial"/>
              </a:rPr>
              <a:t> La </a:t>
            </a:r>
            <a:r>
              <a:rPr lang="en-US" sz="2200" b="1" i="0" u="none" strike="noStrike" cap="none" dirty="0" err="1">
                <a:solidFill>
                  <a:schemeClr val="accent2"/>
                </a:solidFill>
                <a:latin typeface="Arial"/>
                <a:ea typeface="Arial"/>
                <a:cs typeface="Arial"/>
                <a:sym typeface="Arial"/>
              </a:rPr>
              <a:t>depressione</a:t>
            </a:r>
            <a:r>
              <a:rPr lang="en-US" sz="2200" b="1" i="0" u="none" strike="noStrike" cap="none" dirty="0">
                <a:solidFill>
                  <a:schemeClr val="accent2"/>
                </a:solidFill>
                <a:latin typeface="Arial"/>
                <a:ea typeface="Arial"/>
                <a:cs typeface="Arial"/>
                <a:sym typeface="Arial"/>
              </a:rPr>
              <a:t> </a:t>
            </a:r>
            <a:r>
              <a:rPr lang="en-US" sz="2200" b="1" i="0" u="none" strike="noStrike" cap="none" dirty="0" err="1">
                <a:solidFill>
                  <a:schemeClr val="accent2"/>
                </a:solidFill>
                <a:latin typeface="Arial"/>
                <a:ea typeface="Arial"/>
                <a:cs typeface="Arial"/>
                <a:sym typeface="Arial"/>
              </a:rPr>
              <a:t>agisce</a:t>
            </a:r>
            <a:r>
              <a:rPr lang="en-US" sz="2200" b="1" i="0" u="none" strike="noStrike" cap="none" dirty="0">
                <a:solidFill>
                  <a:schemeClr val="accent2"/>
                </a:solidFill>
                <a:latin typeface="Arial"/>
                <a:ea typeface="Arial"/>
                <a:cs typeface="Arial"/>
                <a:sym typeface="Arial"/>
              </a:rPr>
              <a:t> come </a:t>
            </a:r>
            <a:r>
              <a:rPr lang="en-US" sz="2200" b="1" i="0" u="none" strike="noStrike" cap="none" dirty="0" err="1">
                <a:solidFill>
                  <a:schemeClr val="accent2"/>
                </a:solidFill>
                <a:latin typeface="Arial"/>
                <a:ea typeface="Arial"/>
                <a:cs typeface="Arial"/>
                <a:sym typeface="Arial"/>
              </a:rPr>
              <a:t>mediatore</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l’alessitimia</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aumenta</a:t>
            </a:r>
            <a:r>
              <a:rPr lang="en-US" sz="2200" b="0" i="0" u="none" strike="noStrike" cap="none" dirty="0">
                <a:solidFill>
                  <a:srgbClr val="FEFEFE"/>
                </a:solidFill>
                <a:latin typeface="Arial"/>
                <a:ea typeface="Arial"/>
                <a:cs typeface="Arial"/>
                <a:sym typeface="Arial"/>
              </a:rPr>
              <a:t> la </a:t>
            </a:r>
            <a:r>
              <a:rPr lang="en-US" sz="2200" b="0" i="0" u="none" strike="noStrike" cap="none" dirty="0" err="1">
                <a:solidFill>
                  <a:srgbClr val="FEFEFE"/>
                </a:solidFill>
                <a:latin typeface="Arial"/>
                <a:ea typeface="Arial"/>
                <a:cs typeface="Arial"/>
                <a:sym typeface="Arial"/>
              </a:rPr>
              <a:t>probabilità</a:t>
            </a:r>
            <a:r>
              <a:rPr lang="en-US" sz="2200" b="0" i="0" u="none" strike="noStrike" cap="none" dirty="0">
                <a:solidFill>
                  <a:srgbClr val="FEFEFE"/>
                </a:solidFill>
                <a:latin typeface="Arial"/>
                <a:ea typeface="Arial"/>
                <a:cs typeface="Arial"/>
                <a:sym typeface="Arial"/>
              </a:rPr>
              <a:t> di </a:t>
            </a:r>
            <a:r>
              <a:rPr lang="en-US" sz="2200" b="0" i="0" u="none" strike="noStrike" cap="none" dirty="0" err="1">
                <a:solidFill>
                  <a:srgbClr val="FEFEFE"/>
                </a:solidFill>
                <a:latin typeface="Arial"/>
                <a:ea typeface="Arial"/>
                <a:cs typeface="Arial"/>
                <a:sym typeface="Arial"/>
              </a:rPr>
              <a:t>sviluppare</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sintomi</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depressivi</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che</a:t>
            </a:r>
            <a:r>
              <a:rPr lang="en-US" sz="2200" b="0" i="0" u="none" strike="noStrike" cap="none" dirty="0">
                <a:solidFill>
                  <a:srgbClr val="FEFEFE"/>
                </a:solidFill>
                <a:latin typeface="Arial"/>
                <a:ea typeface="Arial"/>
                <a:cs typeface="Arial"/>
                <a:sym typeface="Arial"/>
              </a:rPr>
              <a:t> a loro volta </a:t>
            </a:r>
            <a:r>
              <a:rPr lang="en-US" sz="2200" b="0" i="0" u="none" strike="noStrike" cap="none" dirty="0" err="1">
                <a:solidFill>
                  <a:srgbClr val="FEFEFE"/>
                </a:solidFill>
                <a:latin typeface="Arial"/>
                <a:ea typeface="Arial"/>
                <a:cs typeface="Arial"/>
                <a:sym typeface="Arial"/>
              </a:rPr>
              <a:t>favoriscono</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comportamenti</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alimentari</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disfunzionali</a:t>
            </a:r>
            <a:r>
              <a:rPr lang="en-US" sz="2200" b="0" i="0" u="none" strike="noStrike" cap="none" dirty="0">
                <a:solidFill>
                  <a:srgbClr val="FEFEFE"/>
                </a:solidFill>
                <a:latin typeface="Arial"/>
                <a:ea typeface="Arial"/>
                <a:cs typeface="Arial"/>
                <a:sym typeface="Arial"/>
              </a:rPr>
              <a:t> e </a:t>
            </a:r>
            <a:r>
              <a:rPr lang="en-US" sz="2200" b="0" i="0" u="none" strike="noStrike" cap="none" dirty="0" err="1">
                <a:solidFill>
                  <a:srgbClr val="FEFEFE"/>
                </a:solidFill>
                <a:latin typeface="Arial"/>
                <a:ea typeface="Arial"/>
                <a:cs typeface="Arial"/>
                <a:sym typeface="Arial"/>
              </a:rPr>
              <a:t>l’aumento</a:t>
            </a:r>
            <a:r>
              <a:rPr lang="en-US" sz="2200" b="0" i="0" u="none" strike="noStrike" cap="none" dirty="0">
                <a:solidFill>
                  <a:srgbClr val="FEFEFE"/>
                </a:solidFill>
                <a:latin typeface="Arial"/>
                <a:ea typeface="Arial"/>
                <a:cs typeface="Arial"/>
                <a:sym typeface="Arial"/>
              </a:rPr>
              <a:t> di peso </a:t>
            </a:r>
            <a:r>
              <a:rPr lang="en-US" sz="1800" b="0" i="1" u="none" strike="noStrike" cap="none" dirty="0">
                <a:solidFill>
                  <a:srgbClr val="FEFEFE"/>
                </a:solidFill>
                <a:latin typeface="Arial"/>
                <a:ea typeface="Arial"/>
                <a:cs typeface="Arial"/>
                <a:sym typeface="Arial"/>
              </a:rPr>
              <a:t>(Journal of Affective Disorders, 2023).</a:t>
            </a:r>
            <a:br>
              <a:rPr lang="en-US" sz="2200" b="0" i="0" u="none" strike="noStrike" cap="none" dirty="0"/>
            </a:br>
            <a:r>
              <a:rPr lang="en-US" sz="2200" b="0" i="0" u="none" strike="noStrike" cap="none" dirty="0">
                <a:solidFill>
                  <a:srgbClr val="FEFEFE"/>
                </a:solidFill>
                <a:latin typeface="Arial"/>
                <a:ea typeface="Arial"/>
                <a:cs typeface="Arial"/>
                <a:sym typeface="Arial"/>
              </a:rPr>
              <a:t> </a:t>
            </a:r>
            <a:endParaRPr sz="2200" b="0" i="0" u="none" strike="noStrike" cap="none" dirty="0">
              <a:solidFill>
                <a:srgbClr val="000000"/>
              </a:solidFill>
              <a:latin typeface="Arial"/>
              <a:ea typeface="Arial"/>
              <a:cs typeface="Arial"/>
              <a:sym typeface="Arial"/>
            </a:endParaRPr>
          </a:p>
          <a:p>
            <a:pPr marL="343080" marR="0" lvl="0" indent="-343080" algn="l" rtl="0">
              <a:lnSpc>
                <a:spcPct val="100000"/>
              </a:lnSpc>
              <a:spcBef>
                <a:spcPts val="1001"/>
              </a:spcBef>
              <a:spcAft>
                <a:spcPts val="0"/>
              </a:spcAft>
              <a:buClr>
                <a:srgbClr val="156082"/>
              </a:buClr>
              <a:buSzPts val="2200"/>
              <a:buFont typeface="Noto Sans Symbols"/>
              <a:buChar char="►"/>
            </a:pPr>
            <a:r>
              <a:rPr lang="en-US" sz="2200" b="0" i="0" u="none" strike="noStrike" cap="none" dirty="0">
                <a:solidFill>
                  <a:srgbClr val="FEFEFE"/>
                </a:solidFill>
                <a:latin typeface="Arial"/>
                <a:ea typeface="Arial"/>
                <a:cs typeface="Arial"/>
                <a:sym typeface="Arial"/>
              </a:rPr>
              <a:t>È </a:t>
            </a:r>
            <a:r>
              <a:rPr lang="en-US" sz="2200" b="0" i="0" u="none" strike="noStrike" cap="none" dirty="0" err="1">
                <a:solidFill>
                  <a:srgbClr val="FEFEFE"/>
                </a:solidFill>
                <a:latin typeface="Arial"/>
                <a:ea typeface="Arial"/>
                <a:cs typeface="Arial"/>
                <a:sym typeface="Arial"/>
              </a:rPr>
              <a:t>stato</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osservato</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che</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una</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riduzione</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dei</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livelli</a:t>
            </a:r>
            <a:r>
              <a:rPr lang="en-US" sz="2200" b="0" i="0" u="none" strike="noStrike" cap="none" dirty="0">
                <a:solidFill>
                  <a:srgbClr val="FEFEFE"/>
                </a:solidFill>
                <a:latin typeface="Arial"/>
                <a:ea typeface="Arial"/>
                <a:cs typeface="Arial"/>
                <a:sym typeface="Arial"/>
              </a:rPr>
              <a:t> di </a:t>
            </a:r>
            <a:r>
              <a:rPr lang="en-US" sz="2200" b="0" i="0" u="none" strike="noStrike" cap="none" dirty="0" err="1">
                <a:solidFill>
                  <a:srgbClr val="FEFEFE"/>
                </a:solidFill>
                <a:latin typeface="Arial"/>
                <a:ea typeface="Arial"/>
                <a:cs typeface="Arial"/>
                <a:sym typeface="Arial"/>
              </a:rPr>
              <a:t>alessitimia</a:t>
            </a:r>
            <a:r>
              <a:rPr lang="en-US" sz="2200" b="0" i="0" u="none" strike="noStrike" cap="none" dirty="0">
                <a:solidFill>
                  <a:srgbClr val="FEFEFE"/>
                </a:solidFill>
                <a:latin typeface="Arial"/>
                <a:ea typeface="Arial"/>
                <a:cs typeface="Arial"/>
                <a:sym typeface="Arial"/>
              </a:rPr>
              <a:t> e binge eating </a:t>
            </a:r>
            <a:r>
              <a:rPr lang="en-US" sz="2200" b="0" i="0" u="none" strike="noStrike" cap="none" dirty="0" err="1">
                <a:solidFill>
                  <a:srgbClr val="FEFEFE"/>
                </a:solidFill>
                <a:latin typeface="Arial"/>
                <a:ea typeface="Arial"/>
                <a:cs typeface="Arial"/>
                <a:sym typeface="Arial"/>
              </a:rPr>
              <a:t>durante</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i</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programmi</a:t>
            </a:r>
            <a:r>
              <a:rPr lang="en-US" sz="2200" b="0" i="0" u="none" strike="noStrike" cap="none" dirty="0">
                <a:solidFill>
                  <a:srgbClr val="FEFEFE"/>
                </a:solidFill>
                <a:latin typeface="Arial"/>
                <a:ea typeface="Arial"/>
                <a:cs typeface="Arial"/>
                <a:sym typeface="Arial"/>
              </a:rPr>
              <a:t> di </a:t>
            </a:r>
            <a:r>
              <a:rPr lang="en-US" sz="2200" b="0" i="0" u="none" strike="noStrike" cap="none" dirty="0" err="1">
                <a:solidFill>
                  <a:srgbClr val="FEFEFE"/>
                </a:solidFill>
                <a:latin typeface="Arial"/>
                <a:ea typeface="Arial"/>
                <a:cs typeface="Arial"/>
                <a:sym typeface="Arial"/>
              </a:rPr>
              <a:t>miglioramento</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dello</a:t>
            </a:r>
            <a:r>
              <a:rPr lang="en-US" sz="2200" b="0" i="0" u="none" strike="noStrike" cap="none" dirty="0">
                <a:solidFill>
                  <a:srgbClr val="FEFEFE"/>
                </a:solidFill>
                <a:latin typeface="Arial"/>
                <a:ea typeface="Arial"/>
                <a:cs typeface="Arial"/>
                <a:sym typeface="Arial"/>
              </a:rPr>
              <a:t> stile di vita</a:t>
            </a:r>
            <a:r>
              <a:rPr lang="en-US" sz="2200" dirty="0">
                <a:solidFill>
                  <a:srgbClr val="FEFEFE"/>
                </a:solidFill>
              </a:rPr>
              <a:t>, </a:t>
            </a:r>
            <a:r>
              <a:rPr lang="en-US" sz="2200" dirty="0" err="1">
                <a:solidFill>
                  <a:srgbClr val="FEFEFE"/>
                </a:solidFill>
              </a:rPr>
              <a:t>nei</a:t>
            </a:r>
            <a:r>
              <a:rPr lang="en-US" sz="2200" dirty="0">
                <a:solidFill>
                  <a:srgbClr val="FEFEFE"/>
                </a:solidFill>
              </a:rPr>
              <a:t> </a:t>
            </a:r>
            <a:r>
              <a:rPr lang="en-US" sz="2200" dirty="0" err="1">
                <a:solidFill>
                  <a:srgbClr val="FEFEFE"/>
                </a:solidFill>
              </a:rPr>
              <a:t>pazienti</a:t>
            </a:r>
            <a:r>
              <a:rPr lang="en-US" sz="2200" dirty="0">
                <a:solidFill>
                  <a:srgbClr val="FEFEFE"/>
                </a:solidFill>
              </a:rPr>
              <a:t> </a:t>
            </a:r>
            <a:r>
              <a:rPr lang="en-US" sz="2200" dirty="0" err="1">
                <a:solidFill>
                  <a:srgbClr val="FEFEFE"/>
                </a:solidFill>
              </a:rPr>
              <a:t>obesi</a:t>
            </a:r>
            <a:r>
              <a:rPr lang="en-US" sz="2200" dirty="0">
                <a:solidFill>
                  <a:srgbClr val="FEFEFE"/>
                </a:solidFill>
              </a:rPr>
              <a:t>,</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si</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associa</a:t>
            </a:r>
            <a:r>
              <a:rPr lang="en-US" sz="2200" b="0" i="0" u="none" strike="noStrike" cap="none" dirty="0">
                <a:solidFill>
                  <a:srgbClr val="FEFEFE"/>
                </a:solidFill>
                <a:latin typeface="Arial"/>
                <a:ea typeface="Arial"/>
                <a:cs typeface="Arial"/>
                <a:sym typeface="Arial"/>
              </a:rPr>
              <a:t> a </a:t>
            </a:r>
            <a:r>
              <a:rPr lang="en-US" sz="2200" b="0" i="0" u="none" strike="noStrike" cap="none" dirty="0" err="1">
                <a:solidFill>
                  <a:srgbClr val="FEFEFE"/>
                </a:solidFill>
                <a:latin typeface="Arial"/>
                <a:ea typeface="Arial"/>
                <a:cs typeface="Arial"/>
                <a:sym typeface="Arial"/>
              </a:rPr>
              <a:t>migliori</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risultati</a:t>
            </a:r>
            <a:r>
              <a:rPr lang="en-US" sz="2200" b="0" i="0" u="none" strike="noStrike" cap="none" dirty="0">
                <a:solidFill>
                  <a:srgbClr val="FEFEFE"/>
                </a:solidFill>
                <a:latin typeface="Arial"/>
                <a:ea typeface="Arial"/>
                <a:cs typeface="Arial"/>
                <a:sym typeface="Arial"/>
              </a:rPr>
              <a:t> in termini di </a:t>
            </a:r>
            <a:r>
              <a:rPr lang="en-US" sz="2200" b="0" i="0" u="none" strike="noStrike" cap="none" dirty="0" err="1">
                <a:solidFill>
                  <a:srgbClr val="FEFEFE"/>
                </a:solidFill>
                <a:latin typeface="Arial"/>
                <a:ea typeface="Arial"/>
                <a:cs typeface="Arial"/>
                <a:sym typeface="Arial"/>
              </a:rPr>
              <a:t>perdita</a:t>
            </a:r>
            <a:r>
              <a:rPr lang="en-US" sz="2200" b="0" i="0" u="none" strike="noStrike" cap="none" dirty="0">
                <a:solidFill>
                  <a:srgbClr val="FEFEFE"/>
                </a:solidFill>
                <a:latin typeface="Arial"/>
                <a:ea typeface="Arial"/>
                <a:cs typeface="Arial"/>
                <a:sym typeface="Arial"/>
              </a:rPr>
              <a:t> di peso </a:t>
            </a:r>
            <a:r>
              <a:rPr lang="en-US" sz="1800" b="0" i="1" u="none" strike="noStrike" cap="none" dirty="0">
                <a:solidFill>
                  <a:srgbClr val="FEFEFE"/>
                </a:solidFill>
                <a:latin typeface="Arial"/>
                <a:ea typeface="Arial"/>
                <a:cs typeface="Arial"/>
                <a:sym typeface="Arial"/>
              </a:rPr>
              <a:t>(PubMed, 2023)</a:t>
            </a:r>
            <a:r>
              <a:rPr lang="en-US" sz="2200" b="0" i="0" u="none" strike="noStrike" cap="none" dirty="0">
                <a:solidFill>
                  <a:srgbClr val="FEFEFE"/>
                </a:solidFill>
                <a:latin typeface="Arial"/>
                <a:ea typeface="Arial"/>
                <a:cs typeface="Arial"/>
                <a:sym typeface="Arial"/>
              </a:rPr>
              <a:t>.</a:t>
            </a:r>
            <a:br>
              <a:rPr lang="en-US" sz="2200" b="0" i="0" u="none" strike="noStrike" cap="none" dirty="0"/>
            </a:br>
            <a:r>
              <a:rPr lang="en-US" sz="2200" b="0" i="0" u="none" strike="noStrike" cap="none" dirty="0">
                <a:solidFill>
                  <a:srgbClr val="FEFEFE"/>
                </a:solidFill>
                <a:latin typeface="Arial"/>
                <a:ea typeface="Arial"/>
                <a:cs typeface="Arial"/>
                <a:sym typeface="Arial"/>
              </a:rPr>
              <a:t> </a:t>
            </a:r>
            <a:endParaRPr sz="2200" b="0" i="0" u="none" strike="noStrike" cap="none" dirty="0">
              <a:solidFill>
                <a:srgbClr val="000000"/>
              </a:solidFill>
              <a:latin typeface="Arial"/>
              <a:ea typeface="Arial"/>
              <a:cs typeface="Arial"/>
              <a:sym typeface="Arial"/>
            </a:endParaRPr>
          </a:p>
          <a:p>
            <a:pPr marL="343080" marR="0" lvl="0" indent="-343080" algn="l" rtl="0">
              <a:lnSpc>
                <a:spcPct val="100000"/>
              </a:lnSpc>
              <a:spcBef>
                <a:spcPts val="1001"/>
              </a:spcBef>
              <a:spcAft>
                <a:spcPts val="0"/>
              </a:spcAft>
              <a:buClr>
                <a:srgbClr val="156082"/>
              </a:buClr>
              <a:buSzPts val="2200"/>
              <a:buFont typeface="Noto Sans Symbols"/>
              <a:buChar char="►"/>
            </a:pPr>
            <a:r>
              <a:rPr lang="en-US" sz="2200" b="0" i="0" u="none" strike="noStrike" cap="none" dirty="0" err="1">
                <a:solidFill>
                  <a:srgbClr val="FEFEFE"/>
                </a:solidFill>
                <a:latin typeface="Arial"/>
                <a:ea typeface="Arial"/>
                <a:cs typeface="Arial"/>
                <a:sym typeface="Arial"/>
              </a:rPr>
              <a:t>Questi</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risultati</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suggeriscono</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che</a:t>
            </a:r>
            <a:r>
              <a:rPr lang="en-US" sz="2200" b="0" i="0" u="none" strike="noStrike" cap="none" dirty="0">
                <a:solidFill>
                  <a:srgbClr val="FEFEFE"/>
                </a:solidFill>
                <a:latin typeface="Arial"/>
                <a:ea typeface="Arial"/>
                <a:cs typeface="Arial"/>
                <a:sym typeface="Arial"/>
              </a:rPr>
              <a:t> un </a:t>
            </a:r>
            <a:r>
              <a:rPr lang="en-US" sz="2200" b="0" i="0" u="none" strike="noStrike" cap="none" dirty="0" err="1">
                <a:solidFill>
                  <a:srgbClr val="FEFEFE"/>
                </a:solidFill>
                <a:latin typeface="Arial"/>
                <a:ea typeface="Arial"/>
                <a:cs typeface="Arial"/>
                <a:sym typeface="Arial"/>
              </a:rPr>
              <a:t>approccio</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integrato</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che</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includa</a:t>
            </a:r>
            <a:r>
              <a:rPr lang="en-US" sz="2200" b="0" i="0" u="none" strike="noStrike" cap="none" dirty="0">
                <a:solidFill>
                  <a:srgbClr val="FEFEFE"/>
                </a:solidFill>
                <a:latin typeface="Arial"/>
                <a:ea typeface="Arial"/>
                <a:cs typeface="Arial"/>
                <a:sym typeface="Arial"/>
              </a:rPr>
              <a:t> il </a:t>
            </a:r>
            <a:r>
              <a:rPr lang="en-US" sz="2200" b="0" i="0" u="none" strike="noStrike" cap="none" dirty="0" err="1">
                <a:solidFill>
                  <a:srgbClr val="FEFEFE"/>
                </a:solidFill>
                <a:latin typeface="Arial"/>
                <a:ea typeface="Arial"/>
                <a:cs typeface="Arial"/>
                <a:sym typeface="Arial"/>
              </a:rPr>
              <a:t>lavoro</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sulla</a:t>
            </a:r>
            <a:r>
              <a:rPr lang="en-US" sz="2200" b="0" i="0" u="none" strike="noStrike" cap="none" dirty="0">
                <a:solidFill>
                  <a:srgbClr val="FEFEFE"/>
                </a:solidFill>
                <a:latin typeface="Arial"/>
                <a:ea typeface="Arial"/>
                <a:cs typeface="Arial"/>
                <a:sym typeface="Arial"/>
              </a:rPr>
              <a:t> </a:t>
            </a:r>
            <a:r>
              <a:rPr lang="en-US" sz="2200" b="1" i="0" u="none" strike="noStrike" cap="none" dirty="0" err="1">
                <a:solidFill>
                  <a:schemeClr val="accent2"/>
                </a:solidFill>
                <a:latin typeface="Arial"/>
                <a:ea typeface="Arial"/>
                <a:cs typeface="Arial"/>
                <a:sym typeface="Arial"/>
              </a:rPr>
              <a:t>consapevolezza</a:t>
            </a:r>
            <a:r>
              <a:rPr lang="en-US" sz="2200" b="1" i="0" u="none" strike="noStrike" cap="none" dirty="0">
                <a:solidFill>
                  <a:schemeClr val="accent2"/>
                </a:solidFill>
                <a:latin typeface="Arial"/>
                <a:ea typeface="Arial"/>
                <a:cs typeface="Arial"/>
                <a:sym typeface="Arial"/>
              </a:rPr>
              <a:t> </a:t>
            </a:r>
            <a:r>
              <a:rPr lang="en-US" sz="2200" b="1" i="0" u="none" strike="noStrike" cap="none" dirty="0" err="1">
                <a:solidFill>
                  <a:schemeClr val="accent2"/>
                </a:solidFill>
                <a:latin typeface="Arial"/>
                <a:ea typeface="Arial"/>
                <a:cs typeface="Arial"/>
                <a:sym typeface="Arial"/>
              </a:rPr>
              <a:t>emotiva</a:t>
            </a:r>
            <a:r>
              <a:rPr lang="en-US" sz="2200" b="1" i="0" u="none" strike="noStrike" cap="none" dirty="0">
                <a:solidFill>
                  <a:schemeClr val="accent2"/>
                </a:solidFill>
                <a:latin typeface="Arial"/>
                <a:ea typeface="Arial"/>
                <a:cs typeface="Arial"/>
                <a:sym typeface="Arial"/>
              </a:rPr>
              <a:t>,</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può</a:t>
            </a:r>
            <a:r>
              <a:rPr lang="en-US" sz="2200" b="0" i="0" u="none" strike="noStrike" cap="none" dirty="0">
                <a:solidFill>
                  <a:srgbClr val="FEFEFE"/>
                </a:solidFill>
                <a:latin typeface="Arial"/>
                <a:ea typeface="Arial"/>
                <a:cs typeface="Arial"/>
                <a:sym typeface="Arial"/>
              </a:rPr>
              <a:t> </a:t>
            </a:r>
            <a:r>
              <a:rPr lang="en-US" sz="2200" b="0" i="0" u="none" strike="noStrike" cap="none" dirty="0" err="1">
                <a:solidFill>
                  <a:srgbClr val="FEFEFE"/>
                </a:solidFill>
                <a:latin typeface="Arial"/>
                <a:ea typeface="Arial"/>
                <a:cs typeface="Arial"/>
                <a:sym typeface="Arial"/>
              </a:rPr>
              <a:t>migliorare</a:t>
            </a:r>
            <a:r>
              <a:rPr lang="en-US" sz="2200" b="0" i="0" u="none" strike="noStrike" cap="none" dirty="0">
                <a:solidFill>
                  <a:srgbClr val="FEFEFE"/>
                </a:solidFill>
                <a:latin typeface="Arial"/>
                <a:ea typeface="Arial"/>
                <a:cs typeface="Arial"/>
                <a:sym typeface="Arial"/>
              </a:rPr>
              <a:t> la </a:t>
            </a:r>
            <a:r>
              <a:rPr lang="en-US" sz="2200" b="0" i="0" u="none" strike="noStrike" cap="none" dirty="0" err="1">
                <a:solidFill>
                  <a:srgbClr val="FEFEFE"/>
                </a:solidFill>
                <a:latin typeface="Arial"/>
                <a:ea typeface="Arial"/>
                <a:cs typeface="Arial"/>
                <a:sym typeface="Arial"/>
              </a:rPr>
              <a:t>gestione</a:t>
            </a:r>
            <a:r>
              <a:rPr lang="en-US" sz="2200" b="0" i="0" u="none" strike="noStrike" cap="none" dirty="0">
                <a:solidFill>
                  <a:srgbClr val="FEFEFE"/>
                </a:solidFill>
                <a:latin typeface="Arial"/>
                <a:ea typeface="Arial"/>
                <a:cs typeface="Arial"/>
                <a:sym typeface="Arial"/>
              </a:rPr>
              <a:t> del peso.</a:t>
            </a:r>
            <a:endParaRPr sz="2200" b="0" i="0" u="none" strike="noStrike" cap="none" dirty="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7"/>
        <p:cNvGrpSpPr/>
        <p:nvPr/>
      </p:nvGrpSpPr>
      <p:grpSpPr>
        <a:xfrm>
          <a:off x="0" y="0"/>
          <a:ext cx="0" cy="0"/>
          <a:chOff x="0" y="0"/>
          <a:chExt cx="0" cy="0"/>
        </a:xfrm>
      </p:grpSpPr>
      <p:sp>
        <p:nvSpPr>
          <p:cNvPr id="548" name="Google Shape;548;p18"/>
          <p:cNvSpPr txBox="1">
            <a:spLocks noGrp="1"/>
          </p:cNvSpPr>
          <p:nvPr>
            <p:ph type="title"/>
          </p:nvPr>
        </p:nvSpPr>
        <p:spPr>
          <a:xfrm>
            <a:off x="2012760" y="487080"/>
            <a:ext cx="6424200" cy="132048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0A3041"/>
              </a:buClr>
              <a:buSzPts val="3600"/>
              <a:buFont typeface="Arial"/>
              <a:buNone/>
            </a:pPr>
            <a:r>
              <a:rPr lang="en-US" sz="3600" b="0" u="none" strike="noStrike">
                <a:solidFill>
                  <a:srgbClr val="0A3041"/>
                </a:solidFill>
                <a:latin typeface="Arial"/>
                <a:ea typeface="Arial"/>
                <a:cs typeface="Arial"/>
                <a:sym typeface="Arial"/>
              </a:rPr>
              <a:t>Rischio suicidario e Obesità</a:t>
            </a:r>
            <a:endParaRPr sz="3600" b="0" u="none" strike="noStrike">
              <a:solidFill>
                <a:srgbClr val="000000"/>
              </a:solidFill>
              <a:latin typeface="Arial"/>
              <a:ea typeface="Arial"/>
              <a:cs typeface="Arial"/>
              <a:sym typeface="Arial"/>
            </a:endParaRPr>
          </a:p>
        </p:txBody>
      </p:sp>
      <p:sp>
        <p:nvSpPr>
          <p:cNvPr id="549" name="Google Shape;549;p18"/>
          <p:cNvSpPr txBox="1">
            <a:spLocks noGrp="1"/>
          </p:cNvSpPr>
          <p:nvPr>
            <p:ph type="body" idx="1"/>
          </p:nvPr>
        </p:nvSpPr>
        <p:spPr>
          <a:xfrm>
            <a:off x="476640" y="1369440"/>
            <a:ext cx="9496440" cy="4119120"/>
          </a:xfrm>
          <a:prstGeom prst="rect">
            <a:avLst/>
          </a:prstGeom>
          <a:noFill/>
          <a:ln>
            <a:noFill/>
          </a:ln>
        </p:spPr>
        <p:txBody>
          <a:bodyPr spcFirstLastPara="1" wrap="square" lIns="91425" tIns="45700" rIns="91425" bIns="45700" anchor="t" anchorCtr="0">
            <a:noAutofit/>
          </a:bodyPr>
          <a:lstStyle/>
          <a:p>
            <a:pPr marL="343080" marR="0" lvl="0" indent="-343080" algn="l" rtl="0">
              <a:lnSpc>
                <a:spcPct val="100000"/>
              </a:lnSpc>
              <a:spcBef>
                <a:spcPts val="0"/>
              </a:spcBef>
              <a:spcAft>
                <a:spcPts val="0"/>
              </a:spcAft>
              <a:buClr>
                <a:srgbClr val="156082"/>
              </a:buClr>
              <a:buSzPts val="2300"/>
              <a:buFont typeface="Noto Sans Symbols"/>
              <a:buChar char="▪"/>
            </a:pPr>
            <a:r>
              <a:rPr lang="en-US" sz="2300" b="0" i="0" u="none" strike="noStrike" cap="none">
                <a:solidFill>
                  <a:srgbClr val="0A3041"/>
                </a:solidFill>
                <a:latin typeface="Arial"/>
                <a:ea typeface="Arial"/>
                <a:cs typeface="Arial"/>
                <a:sym typeface="Arial"/>
              </a:rPr>
              <a:t>Analizzando un campione di 6621 partecipanti affetti da obesità, sia uomini che donne, si è notato come queste ultime presentassero anche un </a:t>
            </a:r>
            <a:r>
              <a:rPr lang="en-US" sz="2300" b="1" i="0" u="none" strike="noStrike" cap="none">
                <a:solidFill>
                  <a:srgbClr val="0A3041"/>
                </a:solidFill>
                <a:latin typeface="Arial"/>
                <a:ea typeface="Arial"/>
                <a:cs typeface="Arial"/>
                <a:sym typeface="Arial"/>
              </a:rPr>
              <a:t>ideazione suicidaria più elevata</a:t>
            </a:r>
            <a:r>
              <a:rPr lang="en-US" sz="2300" b="0" i="0" u="none" strike="noStrike" cap="none">
                <a:solidFill>
                  <a:srgbClr val="0A3041"/>
                </a:solidFill>
                <a:latin typeface="Arial"/>
                <a:ea typeface="Arial"/>
                <a:cs typeface="Arial"/>
                <a:sym typeface="Arial"/>
              </a:rPr>
              <a:t>. Evidenziando come questa, frequentemente, si mostrasse correlata a stress e deflessione umorale.</a:t>
            </a:r>
            <a:endParaRPr sz="2300" b="0" i="0" u="none" strike="noStrike" cap="none">
              <a:solidFill>
                <a:srgbClr val="000000"/>
              </a:solidFill>
              <a:latin typeface="Arial"/>
              <a:ea typeface="Arial"/>
              <a:cs typeface="Arial"/>
              <a:sym typeface="Arial"/>
            </a:endParaRPr>
          </a:p>
          <a:p>
            <a:pPr marL="343080" marR="0" lvl="0" indent="0" algn="l" rtl="0">
              <a:lnSpc>
                <a:spcPct val="100000"/>
              </a:lnSpc>
              <a:spcBef>
                <a:spcPts val="0"/>
              </a:spcBef>
              <a:spcAft>
                <a:spcPts val="0"/>
              </a:spcAft>
              <a:buSzPts val="2300"/>
              <a:buFont typeface="Arial"/>
              <a:buNone/>
            </a:pPr>
            <a:endParaRPr sz="2300" b="0" i="0" u="none" strike="noStrike" cap="none">
              <a:solidFill>
                <a:srgbClr val="000000"/>
              </a:solidFill>
              <a:latin typeface="Arial"/>
              <a:ea typeface="Arial"/>
              <a:cs typeface="Arial"/>
              <a:sym typeface="Arial"/>
            </a:endParaRPr>
          </a:p>
          <a:p>
            <a:pPr marL="343080" marR="0" lvl="0" indent="0" algn="l" rtl="0">
              <a:lnSpc>
                <a:spcPct val="100000"/>
              </a:lnSpc>
              <a:spcBef>
                <a:spcPts val="0"/>
              </a:spcBef>
              <a:spcAft>
                <a:spcPts val="0"/>
              </a:spcAft>
              <a:buSzPts val="2300"/>
              <a:buFont typeface="Arial"/>
              <a:buNone/>
            </a:pPr>
            <a:endParaRPr sz="2300" b="0" i="0" u="none" strike="noStrike" cap="none">
              <a:solidFill>
                <a:srgbClr val="000000"/>
              </a:solidFill>
              <a:latin typeface="Arial"/>
              <a:ea typeface="Arial"/>
              <a:cs typeface="Arial"/>
              <a:sym typeface="Arial"/>
            </a:endParaRPr>
          </a:p>
          <a:p>
            <a:pPr marL="343080" marR="0" lvl="0" indent="-343080" algn="l" rtl="0">
              <a:lnSpc>
                <a:spcPct val="100000"/>
              </a:lnSpc>
              <a:spcBef>
                <a:spcPts val="0"/>
              </a:spcBef>
              <a:spcAft>
                <a:spcPts val="0"/>
              </a:spcAft>
              <a:buClr>
                <a:srgbClr val="156082"/>
              </a:buClr>
              <a:buSzPts val="2300"/>
              <a:buFont typeface="Noto Sans Symbols"/>
              <a:buChar char="▪"/>
            </a:pPr>
            <a:r>
              <a:rPr lang="en-US" sz="2300" b="0" i="0" u="none" strike="noStrike" cap="none">
                <a:solidFill>
                  <a:srgbClr val="0A3041"/>
                </a:solidFill>
                <a:latin typeface="Arial"/>
                <a:ea typeface="Arial"/>
                <a:cs typeface="Arial"/>
                <a:sym typeface="Arial"/>
              </a:rPr>
              <a:t>Ciò potrebbe essere spiegato da un più alto tasso di </a:t>
            </a:r>
            <a:r>
              <a:rPr lang="en-US" sz="2300" b="1" i="0" u="none" strike="noStrike" cap="none">
                <a:solidFill>
                  <a:srgbClr val="0A3041"/>
                </a:solidFill>
                <a:latin typeface="Arial"/>
                <a:ea typeface="Arial"/>
                <a:cs typeface="Arial"/>
                <a:sym typeface="Arial"/>
              </a:rPr>
              <a:t>stigmatizzazione</a:t>
            </a:r>
            <a:r>
              <a:rPr lang="en-US" sz="2300" b="0" i="0" u="none" strike="noStrike" cap="none">
                <a:solidFill>
                  <a:srgbClr val="0A3041"/>
                </a:solidFill>
                <a:latin typeface="Arial"/>
                <a:ea typeface="Arial"/>
                <a:cs typeface="Arial"/>
                <a:sym typeface="Arial"/>
              </a:rPr>
              <a:t> rispetto agli uomini obesi, che favorirebbe il deterioramento della salute mentale e il presentarsi dell’ideazione suicidaria.</a:t>
            </a:r>
            <a:endParaRPr sz="2300" b="0" i="0" u="none" strike="noStrike" cap="none">
              <a:solidFill>
                <a:srgbClr val="000000"/>
              </a:solidFill>
              <a:latin typeface="Arial"/>
              <a:ea typeface="Arial"/>
              <a:cs typeface="Arial"/>
              <a:sym typeface="Arial"/>
            </a:endParaRPr>
          </a:p>
          <a:p>
            <a:pPr marL="343080" marR="0" lvl="0" indent="-231120" algn="l" rtl="0">
              <a:lnSpc>
                <a:spcPct val="100000"/>
              </a:lnSpc>
              <a:spcBef>
                <a:spcPts val="0"/>
              </a:spcBef>
              <a:spcAft>
                <a:spcPts val="0"/>
              </a:spcAft>
              <a:buSzPts val="2300"/>
              <a:buFont typeface="Arial"/>
              <a:buNone/>
            </a:pPr>
            <a:endParaRPr sz="2300" b="0" i="0" u="none" strike="noStrike" cap="none">
              <a:solidFill>
                <a:srgbClr val="000000"/>
              </a:solidFill>
              <a:latin typeface="Arial"/>
              <a:ea typeface="Arial"/>
              <a:cs typeface="Arial"/>
              <a:sym typeface="Arial"/>
            </a:endParaRPr>
          </a:p>
          <a:p>
            <a:pPr marL="343080" marR="0" lvl="0" indent="0" algn="l" rtl="0">
              <a:lnSpc>
                <a:spcPct val="100000"/>
              </a:lnSpc>
              <a:spcBef>
                <a:spcPts val="0"/>
              </a:spcBef>
              <a:spcAft>
                <a:spcPts val="0"/>
              </a:spcAft>
              <a:buClr>
                <a:schemeClr val="accent1"/>
              </a:buClr>
              <a:buSzPts val="1200"/>
              <a:buFont typeface="Arial"/>
              <a:buNone/>
            </a:pPr>
            <a:r>
              <a:rPr lang="en-US" sz="1200" b="0" i="0" u="none" strike="noStrike" cap="none">
                <a:solidFill>
                  <a:schemeClr val="accent1"/>
                </a:solidFill>
                <a:latin typeface="Arial"/>
                <a:ea typeface="Arial"/>
                <a:cs typeface="Arial"/>
                <a:sym typeface="Arial"/>
              </a:rPr>
              <a:t>Y.J., Han, KT., Lee, TH. et al. Association between weight control failure and suicidal ideation in overweight and obese adults: a cross-sectional study. BMC Public Health 16, 259 (2016). https://doi.org/10.1186/s12889-016-2940-1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SzPts val="2300"/>
              <a:buFont typeface="Arial"/>
              <a:buNone/>
            </a:pP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SzPts val="2300"/>
              <a:buFont typeface="Arial"/>
              <a:buNone/>
            </a:pPr>
            <a:endParaRPr sz="2300" b="0" i="0" u="none" strike="noStrike" cap="none">
              <a:solidFill>
                <a:srgbClr val="000000"/>
              </a:solidFill>
              <a:latin typeface="Arial"/>
              <a:ea typeface="Arial"/>
              <a:cs typeface="Arial"/>
              <a:sym typeface="Arial"/>
            </a:endParaRPr>
          </a:p>
        </p:txBody>
      </p:sp>
      <p:sp>
        <p:nvSpPr>
          <p:cNvPr id="550" name="Google Shape;550;p18"/>
          <p:cNvSpPr/>
          <p:nvPr/>
        </p:nvSpPr>
        <p:spPr>
          <a:xfrm>
            <a:off x="0" y="4013280"/>
            <a:ext cx="476280" cy="2844720"/>
          </a:xfrm>
          <a:prstGeom prst="triangle">
            <a:avLst>
              <a:gd name="adj" fmla="val 0"/>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16"/>
        <p:cNvGrpSpPr/>
        <p:nvPr/>
      </p:nvGrpSpPr>
      <p:grpSpPr>
        <a:xfrm>
          <a:off x="0" y="0"/>
          <a:ext cx="0" cy="0"/>
          <a:chOff x="0" y="0"/>
          <a:chExt cx="0" cy="0"/>
        </a:xfrm>
      </p:grpSpPr>
      <p:sp>
        <p:nvSpPr>
          <p:cNvPr id="417" name="Google Shape;417;p2"/>
          <p:cNvSpPr txBox="1">
            <a:spLocks noGrp="1"/>
          </p:cNvSpPr>
          <p:nvPr>
            <p:ph type="title"/>
          </p:nvPr>
        </p:nvSpPr>
        <p:spPr>
          <a:xfrm>
            <a:off x="677160" y="609480"/>
            <a:ext cx="8596080" cy="132012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4100"/>
              <a:buFont typeface="Arial"/>
              <a:buNone/>
            </a:pPr>
            <a:r>
              <a:rPr lang="en-US" sz="4100" b="0" u="none" strike="noStrike">
                <a:solidFill>
                  <a:schemeClr val="lt1"/>
                </a:solidFill>
                <a:latin typeface="Arial"/>
                <a:ea typeface="Arial"/>
                <a:cs typeface="Arial"/>
                <a:sym typeface="Arial"/>
              </a:rPr>
              <a:t>Aspetti psicologici: ansia e depressione</a:t>
            </a:r>
            <a:endParaRPr sz="4100" b="0" u="none" strike="noStrike">
              <a:solidFill>
                <a:srgbClr val="000000"/>
              </a:solidFill>
              <a:latin typeface="Arial"/>
              <a:ea typeface="Arial"/>
              <a:cs typeface="Arial"/>
              <a:sym typeface="Arial"/>
            </a:endParaRPr>
          </a:p>
        </p:txBody>
      </p:sp>
      <p:sp>
        <p:nvSpPr>
          <p:cNvPr id="418" name="Google Shape;418;p2"/>
          <p:cNvSpPr/>
          <p:nvPr/>
        </p:nvSpPr>
        <p:spPr>
          <a:xfrm>
            <a:off x="677160" y="2367720"/>
            <a:ext cx="9087840" cy="38800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dirty="0">
                <a:solidFill>
                  <a:srgbClr val="FEFEFE"/>
                </a:solidFill>
                <a:latin typeface="Arial"/>
                <a:ea typeface="Arial"/>
                <a:cs typeface="Arial"/>
                <a:sym typeface="Arial"/>
              </a:rPr>
              <a:t>La </a:t>
            </a:r>
            <a:r>
              <a:rPr lang="en-US" sz="3000" b="0" i="0" u="none" strike="noStrike" cap="none" dirty="0" err="1">
                <a:solidFill>
                  <a:srgbClr val="FEFEFE"/>
                </a:solidFill>
                <a:latin typeface="Arial"/>
                <a:ea typeface="Arial"/>
                <a:cs typeface="Arial"/>
                <a:sym typeface="Arial"/>
              </a:rPr>
              <a:t>dimensione</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psichica</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che</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viene</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maggiormente</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intaccata</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nelle</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donne</a:t>
            </a:r>
            <a:r>
              <a:rPr lang="en-US" sz="3000" b="0" i="0" u="none" strike="noStrike" cap="none" dirty="0">
                <a:solidFill>
                  <a:srgbClr val="FEFEFE"/>
                </a:solidFill>
                <a:latin typeface="Arial"/>
                <a:ea typeface="Arial"/>
                <a:cs typeface="Arial"/>
                <a:sym typeface="Arial"/>
              </a:rPr>
              <a:t> obese </a:t>
            </a:r>
            <a:r>
              <a:rPr lang="en-US" sz="3000" b="0" i="0" u="none" strike="noStrike" cap="none" dirty="0" err="1">
                <a:solidFill>
                  <a:srgbClr val="FEFEFE"/>
                </a:solidFill>
                <a:latin typeface="Arial"/>
                <a:ea typeface="Arial"/>
                <a:cs typeface="Arial"/>
                <a:sym typeface="Arial"/>
              </a:rPr>
              <a:t>affette</a:t>
            </a:r>
            <a:r>
              <a:rPr lang="en-US" sz="3000" b="0" i="0" u="none" strike="noStrike" cap="none" dirty="0">
                <a:solidFill>
                  <a:srgbClr val="FEFEFE"/>
                </a:solidFill>
                <a:latin typeface="Arial"/>
                <a:ea typeface="Arial"/>
                <a:cs typeface="Arial"/>
                <a:sym typeface="Arial"/>
              </a:rPr>
              <a:t> da </a:t>
            </a:r>
            <a:r>
              <a:rPr lang="en-US" sz="3000" b="0" i="0" u="none" strike="noStrike" cap="none" dirty="0" err="1">
                <a:solidFill>
                  <a:srgbClr val="FEFEFE"/>
                </a:solidFill>
                <a:latin typeface="Arial"/>
                <a:ea typeface="Arial"/>
                <a:cs typeface="Arial"/>
                <a:sym typeface="Arial"/>
              </a:rPr>
              <a:t>infertilità</a:t>
            </a:r>
            <a:r>
              <a:rPr lang="en-US" sz="3000" b="0" i="0" u="none" strike="noStrike" cap="none" dirty="0">
                <a:solidFill>
                  <a:srgbClr val="FEFEFE"/>
                </a:solidFill>
                <a:latin typeface="Arial"/>
                <a:ea typeface="Arial"/>
                <a:cs typeface="Arial"/>
                <a:sym typeface="Arial"/>
              </a:rPr>
              <a:t> è </a:t>
            </a:r>
            <a:r>
              <a:rPr lang="en-US" sz="3000" b="0" i="0" u="none" strike="noStrike" cap="none" dirty="0" err="1">
                <a:solidFill>
                  <a:srgbClr val="FEFEFE"/>
                </a:solidFill>
                <a:latin typeface="Arial"/>
                <a:ea typeface="Arial"/>
                <a:cs typeface="Arial"/>
                <a:sym typeface="Arial"/>
              </a:rPr>
              <a:t>quella</a:t>
            </a:r>
            <a:r>
              <a:rPr lang="en-US" sz="3000" b="0" i="0" u="none" strike="noStrike" cap="none" dirty="0">
                <a:solidFill>
                  <a:srgbClr val="FEFEFE"/>
                </a:solidFill>
                <a:latin typeface="Arial"/>
                <a:ea typeface="Arial"/>
                <a:cs typeface="Arial"/>
                <a:sym typeface="Arial"/>
              </a:rPr>
              <a:t> </a:t>
            </a:r>
            <a:r>
              <a:rPr lang="en-US" sz="3000" b="1" i="0" u="none" strike="noStrike" cap="none" dirty="0" err="1">
                <a:solidFill>
                  <a:schemeClr val="accent2"/>
                </a:solidFill>
                <a:latin typeface="Arial"/>
                <a:ea typeface="Arial"/>
                <a:cs typeface="Arial"/>
                <a:sym typeface="Arial"/>
              </a:rPr>
              <a:t>affettiva</a:t>
            </a:r>
            <a:r>
              <a:rPr lang="en-US" sz="3000" b="0" i="0" u="none" strike="noStrike" cap="none" dirty="0">
                <a:solidFill>
                  <a:srgbClr val="FEFEFE"/>
                </a:solidFill>
                <a:latin typeface="Arial"/>
                <a:ea typeface="Arial"/>
                <a:cs typeface="Arial"/>
                <a:sym typeface="Arial"/>
              </a:rPr>
              <a:t>, in un excursus </a:t>
            </a:r>
            <a:r>
              <a:rPr lang="en-US" sz="3000" b="0" i="0" u="none" strike="noStrike" cap="none" dirty="0" err="1">
                <a:solidFill>
                  <a:srgbClr val="FEFEFE"/>
                </a:solidFill>
                <a:latin typeface="Arial"/>
                <a:ea typeface="Arial"/>
                <a:cs typeface="Arial"/>
                <a:sym typeface="Arial"/>
              </a:rPr>
              <a:t>che</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va</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dall</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instaurarsi</a:t>
            </a:r>
            <a:r>
              <a:rPr lang="en-US" sz="3000" b="0" i="0" u="none" strike="noStrike" cap="none" dirty="0">
                <a:solidFill>
                  <a:srgbClr val="FEFEFE"/>
                </a:solidFill>
                <a:latin typeface="Arial"/>
                <a:ea typeface="Arial"/>
                <a:cs typeface="Arial"/>
                <a:sym typeface="Arial"/>
              </a:rPr>
              <a:t> di un </a:t>
            </a:r>
            <a:r>
              <a:rPr lang="en-US" sz="3000" b="0" i="0" u="none" strike="noStrike" cap="none" dirty="0" err="1">
                <a:solidFill>
                  <a:srgbClr val="FEFEFE"/>
                </a:solidFill>
                <a:latin typeface="Arial"/>
                <a:ea typeface="Arial"/>
                <a:cs typeface="Arial"/>
                <a:sym typeface="Arial"/>
              </a:rPr>
              <a:t>costante</a:t>
            </a:r>
            <a:r>
              <a:rPr lang="en-US" sz="3000" b="0" i="0" u="none" strike="noStrike" cap="none" dirty="0">
                <a:solidFill>
                  <a:srgbClr val="FEFEFE"/>
                </a:solidFill>
                <a:latin typeface="Arial"/>
                <a:ea typeface="Arial"/>
                <a:cs typeface="Arial"/>
                <a:sym typeface="Arial"/>
              </a:rPr>
              <a:t> disagio </a:t>
            </a:r>
            <a:r>
              <a:rPr lang="en-US" sz="3000" b="0" i="0" u="none" strike="noStrike" cap="none" dirty="0" err="1">
                <a:solidFill>
                  <a:srgbClr val="FEFEFE"/>
                </a:solidFill>
                <a:latin typeface="Arial"/>
                <a:ea typeface="Arial"/>
                <a:cs typeface="Arial"/>
                <a:sym typeface="Arial"/>
              </a:rPr>
              <a:t>emotivo</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fino</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allo</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strutturarsi</a:t>
            </a:r>
            <a:r>
              <a:rPr lang="en-US" sz="3000" b="0" i="0" u="none" strike="noStrike" cap="none" dirty="0">
                <a:solidFill>
                  <a:srgbClr val="FEFEFE"/>
                </a:solidFill>
                <a:latin typeface="Arial"/>
                <a:ea typeface="Arial"/>
                <a:cs typeface="Arial"/>
                <a:sym typeface="Arial"/>
              </a:rPr>
              <a:t> di </a:t>
            </a:r>
            <a:r>
              <a:rPr lang="en-US" sz="3000" b="0" i="0" u="none" strike="noStrike" cap="none" dirty="0" err="1">
                <a:solidFill>
                  <a:srgbClr val="FEFEFE"/>
                </a:solidFill>
                <a:latin typeface="Arial"/>
                <a:ea typeface="Arial"/>
                <a:cs typeface="Arial"/>
                <a:sym typeface="Arial"/>
              </a:rPr>
              <a:t>disturbi</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psicopatologici</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quali</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disturbi</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d’ansia</a:t>
            </a:r>
            <a:r>
              <a:rPr lang="en-US" sz="3000" b="0" i="0" u="none" strike="noStrike" cap="none" dirty="0">
                <a:solidFill>
                  <a:srgbClr val="FEFEFE"/>
                </a:solidFill>
                <a:latin typeface="Arial"/>
                <a:ea typeface="Arial"/>
                <a:cs typeface="Arial"/>
                <a:sym typeface="Arial"/>
              </a:rPr>
              <a:t> e </a:t>
            </a:r>
            <a:r>
              <a:rPr lang="en-US" sz="3000" b="0" i="0" u="none" strike="noStrike" cap="none" dirty="0" err="1">
                <a:solidFill>
                  <a:srgbClr val="FEFEFE"/>
                </a:solidFill>
                <a:latin typeface="Arial"/>
                <a:ea typeface="Arial"/>
                <a:cs typeface="Arial"/>
                <a:sym typeface="Arial"/>
              </a:rPr>
              <a:t>dell’umore</a:t>
            </a:r>
            <a:endParaRPr sz="3000" b="0" i="0" u="none" strike="noStrike" cap="none" dirty="0">
              <a:solidFill>
                <a:srgbClr val="FEFEFE"/>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3000" b="0" i="0" u="none" strike="noStrike" cap="none" dirty="0">
                <a:solidFill>
                  <a:srgbClr val="FEFEFE"/>
                </a:solidFill>
                <a:latin typeface="Arial"/>
                <a:ea typeface="Arial"/>
                <a:cs typeface="Arial"/>
                <a:sym typeface="Arial"/>
              </a:rPr>
              <a:t>I </a:t>
            </a:r>
            <a:r>
              <a:rPr lang="en-US" sz="3000" b="0" i="0" u="none" strike="noStrike" cap="none" dirty="0" err="1">
                <a:solidFill>
                  <a:srgbClr val="FEFEFE"/>
                </a:solidFill>
                <a:latin typeface="Arial"/>
                <a:ea typeface="Arial"/>
                <a:cs typeface="Arial"/>
                <a:sym typeface="Arial"/>
              </a:rPr>
              <a:t>fattori</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eziopatogenetici</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implicati</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sono</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molteplici</a:t>
            </a:r>
            <a:r>
              <a:rPr lang="en-US" sz="3000" b="0" i="0" u="none" strike="noStrike" cap="none" dirty="0">
                <a:solidFill>
                  <a:srgbClr val="FEFEFE"/>
                </a:solidFill>
                <a:latin typeface="Arial"/>
                <a:ea typeface="Arial"/>
                <a:cs typeface="Arial"/>
                <a:sym typeface="Arial"/>
              </a:rPr>
              <a:t> e </a:t>
            </a:r>
            <a:r>
              <a:rPr lang="en-US" sz="3000" b="0" i="0" u="none" strike="noStrike" cap="none" dirty="0" err="1">
                <a:solidFill>
                  <a:srgbClr val="FEFEFE"/>
                </a:solidFill>
                <a:latin typeface="Arial"/>
                <a:ea typeface="Arial"/>
                <a:cs typeface="Arial"/>
                <a:sym typeface="Arial"/>
              </a:rPr>
              <a:t>possono</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intersecarsi</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aumentandone</a:t>
            </a:r>
            <a:r>
              <a:rPr lang="en-US" sz="3000" b="0" i="0" u="none" strike="noStrike" cap="none" dirty="0">
                <a:solidFill>
                  <a:srgbClr val="FEFEFE"/>
                </a:solidFill>
                <a:latin typeface="Arial"/>
                <a:ea typeface="Arial"/>
                <a:cs typeface="Arial"/>
                <a:sym typeface="Arial"/>
              </a:rPr>
              <a:t> il </a:t>
            </a:r>
            <a:r>
              <a:rPr lang="en-US" sz="3000" b="0" i="0" u="none" strike="noStrike" cap="none" dirty="0" err="1">
                <a:solidFill>
                  <a:srgbClr val="FEFEFE"/>
                </a:solidFill>
                <a:latin typeface="Arial"/>
                <a:ea typeface="Arial"/>
                <a:cs typeface="Arial"/>
                <a:sym typeface="Arial"/>
              </a:rPr>
              <a:t>rischio</a:t>
            </a:r>
            <a:r>
              <a:rPr lang="en-US" sz="3000" b="0" i="0" u="none" strike="noStrike" cap="none" dirty="0">
                <a:solidFill>
                  <a:srgbClr val="FEFEFE"/>
                </a:solidFill>
                <a:latin typeface="Arial"/>
                <a:ea typeface="Arial"/>
                <a:cs typeface="Arial"/>
                <a:sym typeface="Arial"/>
              </a:rPr>
              <a:t> in </a:t>
            </a:r>
            <a:r>
              <a:rPr lang="en-US" sz="3000" b="0" i="0" u="none" strike="noStrike" cap="none" dirty="0" err="1">
                <a:solidFill>
                  <a:srgbClr val="FEFEFE"/>
                </a:solidFill>
                <a:latin typeface="Arial"/>
                <a:ea typeface="Arial"/>
                <a:cs typeface="Arial"/>
                <a:sym typeface="Arial"/>
              </a:rPr>
              <a:t>maniere</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esponenziale</a:t>
            </a:r>
            <a:endParaRPr sz="3000" b="0" i="0" u="none" strike="noStrike" cap="none" dirty="0">
              <a:solidFill>
                <a:srgbClr val="FEFEFE"/>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54"/>
        <p:cNvGrpSpPr/>
        <p:nvPr/>
      </p:nvGrpSpPr>
      <p:grpSpPr>
        <a:xfrm>
          <a:off x="0" y="0"/>
          <a:ext cx="0" cy="0"/>
          <a:chOff x="0" y="0"/>
          <a:chExt cx="0" cy="0"/>
        </a:xfrm>
      </p:grpSpPr>
      <p:sp>
        <p:nvSpPr>
          <p:cNvPr id="555" name="Google Shape;555;p19"/>
          <p:cNvSpPr txBox="1">
            <a:spLocks noGrp="1"/>
          </p:cNvSpPr>
          <p:nvPr>
            <p:ph type="title"/>
          </p:nvPr>
        </p:nvSpPr>
        <p:spPr>
          <a:xfrm>
            <a:off x="914040" y="609840"/>
            <a:ext cx="8596080" cy="132012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3600"/>
              <a:buFont typeface="Arial"/>
              <a:buNone/>
            </a:pPr>
            <a:r>
              <a:rPr lang="en-US" sz="3600" b="0" u="none" strike="noStrike">
                <a:solidFill>
                  <a:schemeClr val="lt1"/>
                </a:solidFill>
                <a:latin typeface="Arial"/>
                <a:ea typeface="Arial"/>
                <a:cs typeface="Arial"/>
                <a:sym typeface="Arial"/>
              </a:rPr>
              <a:t>RIschio suicidario e infertilità</a:t>
            </a:r>
            <a:endParaRPr sz="3600" b="0" u="none" strike="noStrike">
              <a:solidFill>
                <a:srgbClr val="000000"/>
              </a:solidFill>
              <a:latin typeface="Arial"/>
              <a:ea typeface="Arial"/>
              <a:cs typeface="Arial"/>
              <a:sym typeface="Arial"/>
            </a:endParaRPr>
          </a:p>
        </p:txBody>
      </p:sp>
      <p:sp>
        <p:nvSpPr>
          <p:cNvPr id="556" name="Google Shape;556;p19"/>
          <p:cNvSpPr txBox="1">
            <a:spLocks noGrp="1"/>
          </p:cNvSpPr>
          <p:nvPr>
            <p:ph type="body" idx="1"/>
          </p:nvPr>
        </p:nvSpPr>
        <p:spPr>
          <a:xfrm>
            <a:off x="677160" y="1930320"/>
            <a:ext cx="9472320" cy="4110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EFEFE"/>
              </a:buClr>
              <a:buSzPts val="2300"/>
              <a:buFont typeface="Arial"/>
              <a:buNone/>
            </a:pPr>
            <a:r>
              <a:rPr lang="en-US" sz="2300" b="0" i="0" u="none" strike="noStrike" cap="none">
                <a:solidFill>
                  <a:srgbClr val="FEFEFE"/>
                </a:solidFill>
                <a:latin typeface="Arial"/>
                <a:ea typeface="Arial"/>
                <a:cs typeface="Arial"/>
                <a:sym typeface="Arial"/>
              </a:rPr>
              <a:t>Uno studio ha evidenziato, nelle donne infertili sottoposte a IVF, che circa il 10% del campione totale presentava un alto rischio di suicidio. Tale rischio è risultato correlato a:</a:t>
            </a:r>
            <a:endParaRPr/>
          </a:p>
          <a:p>
            <a:pPr marL="0" marR="0" lvl="0" indent="0" algn="l" rtl="0">
              <a:lnSpc>
                <a:spcPct val="100000"/>
              </a:lnSpc>
              <a:spcBef>
                <a:spcPts val="0"/>
              </a:spcBef>
              <a:spcAft>
                <a:spcPts val="0"/>
              </a:spcAft>
              <a:buClr>
                <a:srgbClr val="FEFEFE"/>
              </a:buClr>
              <a:buSzPts val="2300"/>
              <a:buFont typeface="Arial"/>
              <a:buNone/>
            </a:pPr>
            <a:endParaRPr sz="23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FEFEFE"/>
              </a:buClr>
              <a:buSzPts val="2300"/>
              <a:buFont typeface="Arial"/>
              <a:buAutoNum type="arabicPeriod"/>
            </a:pPr>
            <a:r>
              <a:rPr lang="en-US" sz="2300" b="0" i="0" u="none" strike="noStrike" cap="none">
                <a:solidFill>
                  <a:srgbClr val="FEFEFE"/>
                </a:solidFill>
                <a:latin typeface="Arial"/>
                <a:ea typeface="Arial"/>
                <a:cs typeface="Arial"/>
                <a:sym typeface="Arial"/>
              </a:rPr>
              <a:t>assenza di figli riconosciuti come fattore protettivo del comportamento suicidario</a:t>
            </a:r>
            <a:endParaRPr sz="23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FEFEFE"/>
              </a:buClr>
              <a:buSzPts val="2300"/>
              <a:buFont typeface="Arial"/>
              <a:buAutoNum type="arabicPeriod"/>
            </a:pPr>
            <a:r>
              <a:rPr lang="en-US" sz="2300" b="0" i="0" u="none" strike="noStrike" cap="none">
                <a:solidFill>
                  <a:srgbClr val="FEFEFE"/>
                </a:solidFill>
                <a:latin typeface="Arial"/>
                <a:ea typeface="Arial"/>
                <a:cs typeface="Arial"/>
                <a:sym typeface="Arial"/>
              </a:rPr>
              <a:t>alla presenza di sintomi depressivi</a:t>
            </a:r>
            <a:endParaRPr sz="23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FEFEFE"/>
              </a:buClr>
              <a:buSzPts val="2300"/>
              <a:buFont typeface="Arial"/>
              <a:buAutoNum type="arabicPeriod"/>
            </a:pPr>
            <a:r>
              <a:rPr lang="en-US" sz="2300" b="1" i="0" u="none" strike="noStrike" cap="none">
                <a:solidFill>
                  <a:schemeClr val="lt1"/>
                </a:solidFill>
                <a:latin typeface="Arial"/>
                <a:ea typeface="Arial"/>
                <a:cs typeface="Arial"/>
                <a:sym typeface="Arial"/>
              </a:rPr>
              <a:t>utilizzo di meccanismi di coping disfunzionali</a:t>
            </a:r>
            <a:r>
              <a:rPr lang="en-US" sz="2300" b="0" i="0" u="none" strike="noStrike" cap="none">
                <a:solidFill>
                  <a:schemeClr val="lt1"/>
                </a:solidFill>
                <a:latin typeface="Arial"/>
                <a:ea typeface="Arial"/>
                <a:cs typeface="Arial"/>
                <a:sym typeface="Arial"/>
              </a:rPr>
              <a:t> </a:t>
            </a:r>
            <a:r>
              <a:rPr lang="en-US" sz="2300" b="0" i="0" u="none" strike="noStrike" cap="none">
                <a:solidFill>
                  <a:srgbClr val="FEFEFE"/>
                </a:solidFill>
                <a:latin typeface="Arial"/>
                <a:ea typeface="Arial"/>
                <a:cs typeface="Arial"/>
                <a:sym typeface="Arial"/>
              </a:rPr>
              <a:t>come la negazione, il ritiro socio-relazionale e l’autocolpevolizzazione.</a:t>
            </a: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1001"/>
              </a:spcBef>
              <a:spcAft>
                <a:spcPts val="0"/>
              </a:spcAft>
              <a:buSzPts val="2300"/>
              <a:buFont typeface="Arial"/>
              <a:buNone/>
            </a:pP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1001"/>
              </a:spcBef>
              <a:spcAft>
                <a:spcPts val="0"/>
              </a:spcAft>
              <a:buClr>
                <a:srgbClr val="FEFEFE"/>
              </a:buClr>
              <a:buSzPts val="1200"/>
              <a:buFont typeface="Arial"/>
              <a:buNone/>
            </a:pPr>
            <a:r>
              <a:rPr lang="en-US" sz="1200" b="0" i="0" u="none" strike="noStrike" cap="none">
                <a:solidFill>
                  <a:srgbClr val="FEFEFE"/>
                </a:solidFill>
                <a:latin typeface="Arial"/>
                <a:ea typeface="Arial"/>
                <a:cs typeface="Arial"/>
                <a:sym typeface="Arial"/>
              </a:rPr>
              <a:t>KShani C, Yelena S, Reut BK, Adrian S, Sami H. Suicidal risk among infertile women undergoing in-vitro fertilization: Incidence and risk factors. Psychiatry Res. 2016 Jun 30;240:53-59. doi: 10.1016/j.psychres.2016.04.003. Epub 2016 Apr 8. PMID: 27084991.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1001"/>
              </a:spcBef>
              <a:spcAft>
                <a:spcPts val="0"/>
              </a:spcAft>
              <a:buSzPts val="1200"/>
              <a:buFont typeface="Arial"/>
              <a:buNone/>
            </a:pP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60"/>
        <p:cNvGrpSpPr/>
        <p:nvPr/>
      </p:nvGrpSpPr>
      <p:grpSpPr>
        <a:xfrm>
          <a:off x="0" y="0"/>
          <a:ext cx="0" cy="0"/>
          <a:chOff x="0" y="0"/>
          <a:chExt cx="0" cy="0"/>
        </a:xfrm>
      </p:grpSpPr>
      <p:sp>
        <p:nvSpPr>
          <p:cNvPr id="561" name="Google Shape;561;p20"/>
          <p:cNvSpPr txBox="1">
            <a:spLocks noGrp="1"/>
          </p:cNvSpPr>
          <p:nvPr>
            <p:ph type="title"/>
          </p:nvPr>
        </p:nvSpPr>
        <p:spPr>
          <a:xfrm>
            <a:off x="677160" y="609480"/>
            <a:ext cx="3842640" cy="5175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FEFEFE"/>
              </a:buClr>
              <a:buSzPts val="3600"/>
              <a:buFont typeface="Trebuchet MS"/>
              <a:buNone/>
            </a:pPr>
            <a:r>
              <a:rPr lang="en-US" sz="3600">
                <a:solidFill>
                  <a:srgbClr val="FEFEFE"/>
                </a:solidFill>
                <a:latin typeface="Trebuchet MS"/>
                <a:ea typeface="Trebuchet MS"/>
                <a:cs typeface="Trebuchet MS"/>
                <a:sym typeface="Trebuchet MS"/>
              </a:rPr>
              <a:t>Terapia</a:t>
            </a:r>
            <a:endParaRPr sz="3600">
              <a:solidFill>
                <a:srgbClr val="FEFEFE"/>
              </a:solidFill>
              <a:latin typeface="Trebuchet MS"/>
              <a:ea typeface="Trebuchet MS"/>
              <a:cs typeface="Trebuchet MS"/>
              <a:sym typeface="Trebuchet MS"/>
            </a:endParaRPr>
          </a:p>
          <a:p>
            <a:pPr marL="0" lvl="0" indent="0" algn="l" rtl="0">
              <a:lnSpc>
                <a:spcPct val="100000"/>
              </a:lnSpc>
              <a:spcBef>
                <a:spcPts val="0"/>
              </a:spcBef>
              <a:spcAft>
                <a:spcPts val="0"/>
              </a:spcAft>
              <a:buClr>
                <a:srgbClr val="FEFEFE"/>
              </a:buClr>
              <a:buSzPts val="3600"/>
              <a:buFont typeface="Trebuchet MS"/>
              <a:buNone/>
            </a:pPr>
            <a:r>
              <a:rPr lang="en-US" sz="3600" b="0" u="none" strike="noStrike">
                <a:solidFill>
                  <a:srgbClr val="FEFEFE"/>
                </a:solidFill>
                <a:latin typeface="Trebuchet MS"/>
                <a:ea typeface="Trebuchet MS"/>
                <a:cs typeface="Trebuchet MS"/>
                <a:sym typeface="Trebuchet MS"/>
              </a:rPr>
              <a:t>Psicologic</a:t>
            </a:r>
            <a:r>
              <a:rPr lang="en-US" sz="3600">
                <a:solidFill>
                  <a:srgbClr val="FEFEFE"/>
                </a:solidFill>
                <a:latin typeface="Trebuchet MS"/>
                <a:ea typeface="Trebuchet MS"/>
                <a:cs typeface="Trebuchet MS"/>
                <a:sym typeface="Trebuchet MS"/>
              </a:rPr>
              <a:t>a</a:t>
            </a:r>
            <a:endParaRPr sz="3600" b="0" u="none" strike="noStrike">
              <a:solidFill>
                <a:srgbClr val="000000"/>
              </a:solidFill>
              <a:latin typeface="Arial"/>
              <a:ea typeface="Arial"/>
              <a:cs typeface="Arial"/>
              <a:sym typeface="Arial"/>
            </a:endParaRPr>
          </a:p>
        </p:txBody>
      </p:sp>
      <p:sp>
        <p:nvSpPr>
          <p:cNvPr id="562" name="Google Shape;562;p20"/>
          <p:cNvSpPr txBox="1">
            <a:spLocks noGrp="1"/>
          </p:cNvSpPr>
          <p:nvPr>
            <p:ph type="body" idx="1"/>
          </p:nvPr>
        </p:nvSpPr>
        <p:spPr>
          <a:xfrm>
            <a:off x="3142080" y="609480"/>
            <a:ext cx="7040160" cy="5623920"/>
          </a:xfrm>
          <a:prstGeom prst="rect">
            <a:avLst/>
          </a:prstGeom>
          <a:noFill/>
          <a:ln>
            <a:noFill/>
          </a:ln>
        </p:spPr>
        <p:txBody>
          <a:bodyPr spcFirstLastPara="1" wrap="square" lIns="91425" tIns="45700" rIns="91425" bIns="45700" anchor="ctr" anchorCtr="0">
            <a:noAutofit/>
          </a:bodyPr>
          <a:lstStyle/>
          <a:p>
            <a:pPr marL="91440" marR="0" lvl="0" indent="0" algn="l"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L’infertilità è una condizione ad alto rischio di compromissione della salute mentale per qualsiasi donna che la sperimenti. Per tale ragione, sono utili programmi di sostegno psicologico per tutte colore che affrontano tale percorso, al fine di rafforzare l’autostima e migliorare la qualità di vita</a:t>
            </a:r>
            <a:endParaRPr sz="2400" b="0" i="0" u="none" strike="noStrike" cap="none">
              <a:solidFill>
                <a:srgbClr val="000000"/>
              </a:solidFill>
              <a:latin typeface="Arial"/>
              <a:ea typeface="Arial"/>
              <a:cs typeface="Arial"/>
              <a:sym typeface="Arial"/>
            </a:endParaRPr>
          </a:p>
          <a:p>
            <a:pPr marL="91440" marR="0" lvl="0" indent="0" algn="l" rtl="0">
              <a:lnSpc>
                <a:spcPct val="100000"/>
              </a:lnSpc>
              <a:spcBef>
                <a:spcPts val="601"/>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Importante è includere un percorso di psicoterapia sia nella gestione dell’obesità, sia dell’infertilità. Un tale approccio può migliorare l’efficacia della terapia per l’infertilità e prevenire lo sviluppo o il peggioramento dei sintomi ansioso-depressivi nelle donne obese e infertili. </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6"/>
        <p:cNvGrpSpPr/>
        <p:nvPr/>
      </p:nvGrpSpPr>
      <p:grpSpPr>
        <a:xfrm>
          <a:off x="0" y="0"/>
          <a:ext cx="0" cy="0"/>
          <a:chOff x="0" y="0"/>
          <a:chExt cx="0" cy="0"/>
        </a:xfrm>
      </p:grpSpPr>
      <p:sp>
        <p:nvSpPr>
          <p:cNvPr id="567" name="Google Shape;567;p21"/>
          <p:cNvSpPr txBox="1">
            <a:spLocks noGrp="1"/>
          </p:cNvSpPr>
          <p:nvPr>
            <p:ph type="title"/>
          </p:nvPr>
        </p:nvSpPr>
        <p:spPr>
          <a:xfrm>
            <a:off x="677160" y="609480"/>
            <a:ext cx="8596080" cy="132012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accent1"/>
              </a:buClr>
              <a:buSzPts val="4100"/>
              <a:buFont typeface="Arial"/>
              <a:buNone/>
            </a:pPr>
            <a:r>
              <a:rPr lang="en-US" sz="4100">
                <a:solidFill>
                  <a:schemeClr val="accent1"/>
                </a:solidFill>
              </a:rPr>
              <a:t>Terapie Psicologiche</a:t>
            </a:r>
            <a:endParaRPr sz="4100" b="0" u="none" strike="noStrike">
              <a:solidFill>
                <a:srgbClr val="000000"/>
              </a:solidFill>
              <a:latin typeface="Arial"/>
              <a:ea typeface="Arial"/>
              <a:cs typeface="Arial"/>
              <a:sym typeface="Arial"/>
            </a:endParaRPr>
          </a:p>
        </p:txBody>
      </p:sp>
      <p:grpSp>
        <p:nvGrpSpPr>
          <p:cNvPr id="568" name="Google Shape;568;p21"/>
          <p:cNvGrpSpPr/>
          <p:nvPr/>
        </p:nvGrpSpPr>
        <p:grpSpPr>
          <a:xfrm>
            <a:off x="677520" y="2160360"/>
            <a:ext cx="8597160" cy="3880800"/>
            <a:chOff x="677520" y="2160360"/>
            <a:chExt cx="8597160" cy="3880800"/>
          </a:xfrm>
        </p:grpSpPr>
        <p:cxnSp>
          <p:nvCxnSpPr>
            <p:cNvPr id="569" name="Google Shape;569;p21"/>
            <p:cNvCxnSpPr/>
            <p:nvPr/>
          </p:nvCxnSpPr>
          <p:spPr>
            <a:xfrm>
              <a:off x="677520" y="2160360"/>
              <a:ext cx="8597160" cy="720"/>
            </a:xfrm>
            <a:prstGeom prst="straightConnector1">
              <a:avLst/>
            </a:prstGeom>
            <a:noFill/>
            <a:ln w="19050" cap="rnd" cmpd="sng">
              <a:solidFill>
                <a:srgbClr val="A02891"/>
              </a:solidFill>
              <a:prstDash val="solid"/>
              <a:round/>
              <a:headEnd type="none" w="sm" len="sm"/>
              <a:tailEnd type="none" w="sm" len="sm"/>
            </a:ln>
          </p:spPr>
        </p:cxnSp>
        <p:sp>
          <p:nvSpPr>
            <p:cNvPr id="570" name="Google Shape;570;p21"/>
            <p:cNvSpPr/>
            <p:nvPr/>
          </p:nvSpPr>
          <p:spPr>
            <a:xfrm>
              <a:off x="677880" y="2160720"/>
              <a:ext cx="8595720" cy="9694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21"/>
            <p:cNvSpPr/>
            <p:nvPr/>
          </p:nvSpPr>
          <p:spPr>
            <a:xfrm>
              <a:off x="677880" y="2160720"/>
              <a:ext cx="8595720" cy="969480"/>
            </a:xfrm>
            <a:prstGeom prst="rect">
              <a:avLst/>
            </a:prstGeom>
            <a:noFill/>
            <a:ln>
              <a:noFill/>
            </a:ln>
          </p:spPr>
          <p:txBody>
            <a:bodyPr spcFirstLastPara="1" wrap="square" lIns="122025" tIns="122025" rIns="122025" bIns="122025" anchor="t"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Terapia Cognitivo Comportamentale</a:t>
              </a:r>
              <a:endParaRPr sz="3200" b="0" i="0" u="none" strike="noStrike" cap="none">
                <a:solidFill>
                  <a:srgbClr val="000000"/>
                </a:solidFill>
                <a:latin typeface="Arial"/>
                <a:ea typeface="Arial"/>
                <a:cs typeface="Arial"/>
                <a:sym typeface="Arial"/>
              </a:endParaRPr>
            </a:p>
          </p:txBody>
        </p:sp>
        <p:cxnSp>
          <p:nvCxnSpPr>
            <p:cNvPr id="572" name="Google Shape;572;p21"/>
            <p:cNvCxnSpPr/>
            <p:nvPr/>
          </p:nvCxnSpPr>
          <p:spPr>
            <a:xfrm>
              <a:off x="677520" y="3130920"/>
              <a:ext cx="8597160" cy="720"/>
            </a:xfrm>
            <a:prstGeom prst="straightConnector1">
              <a:avLst/>
            </a:prstGeom>
            <a:noFill/>
            <a:ln w="19050" cap="rnd" cmpd="sng">
              <a:solidFill>
                <a:srgbClr val="2A2CA1"/>
              </a:solidFill>
              <a:prstDash val="solid"/>
              <a:round/>
              <a:headEnd type="none" w="sm" len="sm"/>
              <a:tailEnd type="none" w="sm" len="sm"/>
            </a:ln>
          </p:spPr>
        </p:cxnSp>
        <p:sp>
          <p:nvSpPr>
            <p:cNvPr id="573" name="Google Shape;573;p21"/>
            <p:cNvSpPr/>
            <p:nvPr/>
          </p:nvSpPr>
          <p:spPr>
            <a:xfrm>
              <a:off x="677880" y="3130920"/>
              <a:ext cx="8595720" cy="9694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21"/>
            <p:cNvSpPr/>
            <p:nvPr/>
          </p:nvSpPr>
          <p:spPr>
            <a:xfrm>
              <a:off x="677880" y="3130920"/>
              <a:ext cx="8595720" cy="969480"/>
            </a:xfrm>
            <a:prstGeom prst="rect">
              <a:avLst/>
            </a:prstGeom>
            <a:noFill/>
            <a:ln>
              <a:noFill/>
            </a:ln>
          </p:spPr>
          <p:txBody>
            <a:bodyPr spcFirstLastPara="1" wrap="square" lIns="122025" tIns="122025" rIns="122025" bIns="122025" anchor="t"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Gruppi di auto-aiuto o di sostegno psicologico</a:t>
              </a:r>
              <a:endParaRPr sz="3200" b="0" i="0" u="none" strike="noStrike" cap="none">
                <a:solidFill>
                  <a:srgbClr val="000000"/>
                </a:solidFill>
                <a:latin typeface="Arial"/>
                <a:ea typeface="Arial"/>
                <a:cs typeface="Arial"/>
                <a:sym typeface="Arial"/>
              </a:endParaRPr>
            </a:p>
          </p:txBody>
        </p:sp>
        <p:cxnSp>
          <p:nvCxnSpPr>
            <p:cNvPr id="575" name="Google Shape;575;p21"/>
            <p:cNvCxnSpPr/>
            <p:nvPr/>
          </p:nvCxnSpPr>
          <p:spPr>
            <a:xfrm>
              <a:off x="677520" y="4101120"/>
              <a:ext cx="8597160" cy="720"/>
            </a:xfrm>
            <a:prstGeom prst="straightConnector1">
              <a:avLst/>
            </a:prstGeom>
            <a:noFill/>
            <a:ln w="19050" cap="rnd" cmpd="sng">
              <a:solidFill>
                <a:srgbClr val="2BA492"/>
              </a:solidFill>
              <a:prstDash val="solid"/>
              <a:round/>
              <a:headEnd type="none" w="sm" len="sm"/>
              <a:tailEnd type="none" w="sm" len="sm"/>
            </a:ln>
          </p:spPr>
        </p:cxnSp>
        <p:sp>
          <p:nvSpPr>
            <p:cNvPr id="576" name="Google Shape;576;p21"/>
            <p:cNvSpPr/>
            <p:nvPr/>
          </p:nvSpPr>
          <p:spPr>
            <a:xfrm>
              <a:off x="677880" y="4101480"/>
              <a:ext cx="8595720" cy="9694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21"/>
            <p:cNvSpPr/>
            <p:nvPr/>
          </p:nvSpPr>
          <p:spPr>
            <a:xfrm>
              <a:off x="677880" y="4101480"/>
              <a:ext cx="8595720" cy="969480"/>
            </a:xfrm>
            <a:prstGeom prst="rect">
              <a:avLst/>
            </a:prstGeom>
            <a:noFill/>
            <a:ln>
              <a:noFill/>
            </a:ln>
          </p:spPr>
          <p:txBody>
            <a:bodyPr spcFirstLastPara="1" wrap="square" lIns="122025" tIns="122025" rIns="122025" bIns="122025" anchor="t"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Counseling di coppia</a:t>
              </a:r>
              <a:endParaRPr sz="3200" b="0" i="0" u="none" strike="noStrike" cap="none">
                <a:solidFill>
                  <a:srgbClr val="000000"/>
                </a:solidFill>
                <a:latin typeface="Arial"/>
                <a:ea typeface="Arial"/>
                <a:cs typeface="Arial"/>
                <a:sym typeface="Arial"/>
              </a:endParaRPr>
            </a:p>
          </p:txBody>
        </p:sp>
        <p:cxnSp>
          <p:nvCxnSpPr>
            <p:cNvPr id="578" name="Google Shape;578;p21"/>
            <p:cNvCxnSpPr/>
            <p:nvPr/>
          </p:nvCxnSpPr>
          <p:spPr>
            <a:xfrm>
              <a:off x="677520" y="5071320"/>
              <a:ext cx="8597160" cy="720"/>
            </a:xfrm>
            <a:prstGeom prst="straightConnector1">
              <a:avLst/>
            </a:prstGeom>
            <a:noFill/>
            <a:ln w="19050" cap="rnd" cmpd="sng">
              <a:solidFill>
                <a:srgbClr val="4CA62C"/>
              </a:solidFill>
              <a:prstDash val="solid"/>
              <a:round/>
              <a:headEnd type="none" w="sm" len="sm"/>
              <a:tailEnd type="none" w="sm" len="sm"/>
            </a:ln>
          </p:spPr>
        </p:cxnSp>
        <p:sp>
          <p:nvSpPr>
            <p:cNvPr id="579" name="Google Shape;579;p21"/>
            <p:cNvSpPr/>
            <p:nvPr/>
          </p:nvSpPr>
          <p:spPr>
            <a:xfrm>
              <a:off x="677880" y="5071680"/>
              <a:ext cx="8595720" cy="9694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21"/>
            <p:cNvSpPr/>
            <p:nvPr/>
          </p:nvSpPr>
          <p:spPr>
            <a:xfrm>
              <a:off x="677880" y="5071680"/>
              <a:ext cx="8595720" cy="969480"/>
            </a:xfrm>
            <a:prstGeom prst="rect">
              <a:avLst/>
            </a:prstGeom>
            <a:noFill/>
            <a:ln>
              <a:noFill/>
            </a:ln>
          </p:spPr>
          <p:txBody>
            <a:bodyPr spcFirstLastPara="1" wrap="square" lIns="122025" tIns="122025" rIns="122025" bIns="122025" anchor="t"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Tecniche di mindfulness e meditazione</a:t>
              </a:r>
              <a:endParaRPr sz="3200" b="0" i="0" u="none" strike="noStrike" cap="none">
                <a:solidFill>
                  <a:srgbClr val="000000"/>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84"/>
        <p:cNvGrpSpPr/>
        <p:nvPr/>
      </p:nvGrpSpPr>
      <p:grpSpPr>
        <a:xfrm>
          <a:off x="0" y="0"/>
          <a:ext cx="0" cy="0"/>
          <a:chOff x="0" y="0"/>
          <a:chExt cx="0" cy="0"/>
        </a:xfrm>
      </p:grpSpPr>
      <p:sp>
        <p:nvSpPr>
          <p:cNvPr id="585" name="Google Shape;585;p22"/>
          <p:cNvSpPr txBox="1">
            <a:spLocks noGrp="1"/>
          </p:cNvSpPr>
          <p:nvPr>
            <p:ph type="title"/>
          </p:nvPr>
        </p:nvSpPr>
        <p:spPr>
          <a:xfrm>
            <a:off x="677160" y="609480"/>
            <a:ext cx="3842640" cy="5175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FEFEFE"/>
              </a:buClr>
              <a:buSzPts val="3600"/>
              <a:buFont typeface="Arial"/>
              <a:buNone/>
            </a:pPr>
            <a:r>
              <a:rPr lang="en-US" sz="3600">
                <a:solidFill>
                  <a:srgbClr val="FEFEFE"/>
                </a:solidFill>
              </a:rPr>
              <a:t>Interventi</a:t>
            </a:r>
            <a:endParaRPr sz="3600">
              <a:solidFill>
                <a:srgbClr val="FEFEFE"/>
              </a:solidFill>
            </a:endParaRPr>
          </a:p>
          <a:p>
            <a:pPr marL="0" lvl="0" indent="0" algn="l" rtl="0">
              <a:lnSpc>
                <a:spcPct val="100000"/>
              </a:lnSpc>
              <a:spcBef>
                <a:spcPts val="0"/>
              </a:spcBef>
              <a:spcAft>
                <a:spcPts val="0"/>
              </a:spcAft>
              <a:buClr>
                <a:srgbClr val="FEFEFE"/>
              </a:buClr>
              <a:buSzPts val="3600"/>
              <a:buFont typeface="Arial"/>
              <a:buNone/>
            </a:pPr>
            <a:r>
              <a:rPr lang="en-US" sz="3600" b="0" u="none" strike="noStrike">
                <a:solidFill>
                  <a:srgbClr val="FEFEFE"/>
                </a:solidFill>
                <a:latin typeface="Arial"/>
                <a:ea typeface="Arial"/>
                <a:cs typeface="Arial"/>
                <a:sym typeface="Arial"/>
              </a:rPr>
              <a:t>Psichiatric</a:t>
            </a:r>
            <a:r>
              <a:rPr lang="en-US" sz="3600">
                <a:solidFill>
                  <a:srgbClr val="FEFEFE"/>
                </a:solidFill>
              </a:rPr>
              <a:t>i</a:t>
            </a:r>
            <a:endParaRPr sz="3600" b="0" u="none" strike="noStrike">
              <a:solidFill>
                <a:srgbClr val="000000"/>
              </a:solidFill>
              <a:latin typeface="Arial"/>
              <a:ea typeface="Arial"/>
              <a:cs typeface="Arial"/>
              <a:sym typeface="Arial"/>
            </a:endParaRPr>
          </a:p>
        </p:txBody>
      </p:sp>
      <p:sp>
        <p:nvSpPr>
          <p:cNvPr id="586" name="Google Shape;586;p22"/>
          <p:cNvSpPr txBox="1">
            <a:spLocks noGrp="1"/>
          </p:cNvSpPr>
          <p:nvPr>
            <p:ph type="body" idx="1"/>
          </p:nvPr>
        </p:nvSpPr>
        <p:spPr>
          <a:xfrm>
            <a:off x="3520440" y="438840"/>
            <a:ext cx="7470360" cy="557748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Quando la sofferenza psicologica è grave o si associa a disturbi psichiatrici conclamati, è indicato il supporto psichiatrico. </a:t>
            </a:r>
            <a:r>
              <a:rPr lang="en-US" sz="3000" b="0" i="0" u="none" strike="noStrike" cap="none">
                <a:solidFill>
                  <a:schemeClr val="accent2"/>
                </a:solidFill>
                <a:latin typeface="Arial"/>
                <a:ea typeface="Arial"/>
                <a:cs typeface="Arial"/>
                <a:sym typeface="Arial"/>
              </a:rPr>
              <a:t>Disturbi d’ansia gravi, depressione maggiore e disturbi alimentari </a:t>
            </a:r>
            <a:r>
              <a:rPr lang="en-US" sz="3000" b="0" i="0" u="none" strike="noStrike" cap="none">
                <a:solidFill>
                  <a:srgbClr val="FFFFFF"/>
                </a:solidFill>
                <a:latin typeface="Arial"/>
                <a:ea typeface="Arial"/>
                <a:cs typeface="Arial"/>
                <a:sym typeface="Arial"/>
              </a:rPr>
              <a:t>richiedono una valutazione specialistica e, se necessario, un trattamento farmacologico mirato</a:t>
            </a:r>
            <a:r>
              <a:rPr lang="en-US" sz="1800" b="0" i="0" u="none" strike="noStrike" cap="none">
                <a:solidFill>
                  <a:srgbClr val="FFFFFF"/>
                </a:solidFill>
                <a:latin typeface="Arial"/>
                <a:ea typeface="Arial"/>
                <a:cs typeface="Arial"/>
                <a:sym typeface="Arial"/>
              </a:rPr>
              <a:t>.</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0"/>
        <p:cNvGrpSpPr/>
        <p:nvPr/>
      </p:nvGrpSpPr>
      <p:grpSpPr>
        <a:xfrm>
          <a:off x="0" y="0"/>
          <a:ext cx="0" cy="0"/>
          <a:chOff x="0" y="0"/>
          <a:chExt cx="0" cy="0"/>
        </a:xfrm>
      </p:grpSpPr>
      <p:sp>
        <p:nvSpPr>
          <p:cNvPr id="591" name="Google Shape;591;p23"/>
          <p:cNvSpPr txBox="1">
            <a:spLocks noGrp="1"/>
          </p:cNvSpPr>
          <p:nvPr>
            <p:ph type="title"/>
          </p:nvPr>
        </p:nvSpPr>
        <p:spPr>
          <a:xfrm>
            <a:off x="5561280" y="609480"/>
            <a:ext cx="4185360" cy="132012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F4861"/>
              </a:buClr>
              <a:buSzPts val="3200"/>
              <a:buFont typeface="Trebuchet MS"/>
              <a:buNone/>
            </a:pPr>
            <a:r>
              <a:rPr lang="en-US" sz="3200" b="0" u="none" strike="noStrike">
                <a:solidFill>
                  <a:srgbClr val="0F4861"/>
                </a:solidFill>
                <a:latin typeface="Trebuchet MS"/>
                <a:ea typeface="Trebuchet MS"/>
                <a:cs typeface="Trebuchet MS"/>
                <a:sym typeface="Trebuchet MS"/>
              </a:rPr>
              <a:t>Terapie Psicofarmacologiche</a:t>
            </a:r>
            <a:endParaRPr sz="3200" b="0" u="none" strike="noStrike">
              <a:solidFill>
                <a:srgbClr val="000000"/>
              </a:solidFill>
              <a:latin typeface="Arial"/>
              <a:ea typeface="Arial"/>
              <a:cs typeface="Arial"/>
              <a:sym typeface="Arial"/>
            </a:endParaRPr>
          </a:p>
        </p:txBody>
      </p:sp>
      <p:sp>
        <p:nvSpPr>
          <p:cNvPr id="592" name="Google Shape;592;p23"/>
          <p:cNvSpPr txBox="1">
            <a:spLocks noGrp="1"/>
          </p:cNvSpPr>
          <p:nvPr>
            <p:ph type="body" idx="1"/>
          </p:nvPr>
        </p:nvSpPr>
        <p:spPr>
          <a:xfrm>
            <a:off x="4839480" y="2373840"/>
            <a:ext cx="5308920" cy="3726360"/>
          </a:xfrm>
          <a:prstGeom prst="rect">
            <a:avLst/>
          </a:prstGeom>
          <a:noFill/>
          <a:ln>
            <a:noFill/>
          </a:ln>
        </p:spPr>
        <p:txBody>
          <a:bodyPr spcFirstLastPara="1" wrap="square" lIns="91425" tIns="45700" rIns="91425" bIns="45700" anchor="t" anchorCtr="0">
            <a:noAutofit/>
          </a:bodyPr>
          <a:lstStyle/>
          <a:p>
            <a:pPr marL="457200" marR="0" lvl="0" indent="-380880" algn="l" rtl="0">
              <a:lnSpc>
                <a:spcPct val="100000"/>
              </a:lnSpc>
              <a:spcBef>
                <a:spcPts val="0"/>
              </a:spcBef>
              <a:spcAft>
                <a:spcPts val="0"/>
              </a:spcAft>
              <a:buClr>
                <a:srgbClr val="0F4861"/>
              </a:buClr>
              <a:buSzPts val="2400"/>
              <a:buFont typeface="Arial"/>
              <a:buChar char="►"/>
            </a:pPr>
            <a:r>
              <a:rPr lang="en-US" sz="2400" b="0" i="0" u="none" strike="noStrike" cap="none">
                <a:solidFill>
                  <a:srgbClr val="0F4861"/>
                </a:solidFill>
                <a:latin typeface="Arial"/>
                <a:ea typeface="Arial"/>
                <a:cs typeface="Arial"/>
                <a:sym typeface="Arial"/>
              </a:rPr>
              <a:t>Gli antidepressivi SSRI e SNRI sono i più utilizzati per il trattamento di ansia e depressione. In alcuni casi possono essere impiegati stabilizzatori dell’umore</a:t>
            </a:r>
            <a:endParaRPr sz="2400" b="0" i="0" u="none" strike="noStrike" cap="none">
              <a:solidFill>
                <a:srgbClr val="000000"/>
              </a:solidFill>
              <a:latin typeface="Arial"/>
              <a:ea typeface="Arial"/>
              <a:cs typeface="Arial"/>
              <a:sym typeface="Arial"/>
            </a:endParaRPr>
          </a:p>
          <a:p>
            <a:pPr marL="457200" marR="0" lvl="0" indent="-380880" algn="l" rtl="0">
              <a:lnSpc>
                <a:spcPct val="100000"/>
              </a:lnSpc>
              <a:spcBef>
                <a:spcPts val="0"/>
              </a:spcBef>
              <a:spcAft>
                <a:spcPts val="0"/>
              </a:spcAft>
              <a:buClr>
                <a:srgbClr val="0F4861"/>
              </a:buClr>
              <a:buSzPts val="2400"/>
              <a:buFont typeface="Arial"/>
              <a:buChar char="►"/>
            </a:pPr>
            <a:r>
              <a:rPr lang="en-US" sz="2400" b="0" i="0" u="none" strike="noStrike" cap="none">
                <a:solidFill>
                  <a:srgbClr val="0F4861"/>
                </a:solidFill>
                <a:latin typeface="Arial"/>
                <a:ea typeface="Arial"/>
                <a:cs typeface="Arial"/>
                <a:sym typeface="Arial"/>
              </a:rPr>
              <a:t>L’uso dei farmaci deve essere attentamente valutato in relazione al desiderio di gravidanza e al bilancio rischio/beneficio</a:t>
            </a:r>
            <a:endParaRPr sz="2400" b="0" i="0" u="none" strike="noStrike" cap="none">
              <a:solidFill>
                <a:srgbClr val="000000"/>
              </a:solidFill>
              <a:latin typeface="Arial"/>
              <a:ea typeface="Arial"/>
              <a:cs typeface="Arial"/>
              <a:sym typeface="Arial"/>
            </a:endParaRPr>
          </a:p>
        </p:txBody>
      </p:sp>
      <p:sp>
        <p:nvSpPr>
          <p:cNvPr id="593" name="Google Shape;593;p23" descr="Capsule e pillole in una ciotola di vetro"/>
          <p:cNvSpPr/>
          <p:nvPr/>
        </p:nvSpPr>
        <p:spPr>
          <a:xfrm>
            <a:off x="0" y="0"/>
            <a:ext cx="5394240" cy="6857280"/>
          </a:xfrm>
          <a:custGeom>
            <a:avLst/>
            <a:gdLst/>
            <a:ahLst/>
            <a:cxnLst/>
            <a:rect l="l" t="t" r="r" b="b"/>
            <a:pathLst>
              <a:path w="5394960" h="6858000" extrusionOk="0">
                <a:moveTo>
                  <a:pt x="842596" y="0"/>
                </a:moveTo>
                <a:lnTo>
                  <a:pt x="5394960" y="0"/>
                </a:lnTo>
                <a:lnTo>
                  <a:pt x="5394960" y="21851"/>
                </a:lnTo>
                <a:lnTo>
                  <a:pt x="4365943" y="6858000"/>
                </a:lnTo>
                <a:lnTo>
                  <a:pt x="0" y="6858000"/>
                </a:lnTo>
                <a:lnTo>
                  <a:pt x="0" y="5666154"/>
                </a:lnTo>
                <a:close/>
              </a:path>
            </a:pathLst>
          </a:custGeom>
          <a:blipFill rotWithShape="1">
            <a:blip r:embed="rId3">
              <a:alphaModFix/>
            </a:blip>
            <a:stretch>
              <a:fillRect/>
            </a:stretch>
          </a:blip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7"/>
        <p:cNvGrpSpPr/>
        <p:nvPr/>
      </p:nvGrpSpPr>
      <p:grpSpPr>
        <a:xfrm>
          <a:off x="0" y="0"/>
          <a:ext cx="0" cy="0"/>
          <a:chOff x="0" y="0"/>
          <a:chExt cx="0" cy="0"/>
        </a:xfrm>
      </p:grpSpPr>
      <p:sp>
        <p:nvSpPr>
          <p:cNvPr id="598" name="Google Shape;598;p24"/>
          <p:cNvSpPr/>
          <p:nvPr/>
        </p:nvSpPr>
        <p:spPr>
          <a:xfrm>
            <a:off x="0" y="0"/>
            <a:ext cx="12191400" cy="68572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24"/>
          <p:cNvSpPr/>
          <p:nvPr/>
        </p:nvSpPr>
        <p:spPr>
          <a:xfrm rot="10800000">
            <a:off x="720" y="720"/>
            <a:ext cx="842040" cy="5665320"/>
          </a:xfrm>
          <a:prstGeom prst="triangle">
            <a:avLst>
              <a:gd name="adj" fmla="val 100000"/>
            </a:avLst>
          </a:prstGeom>
          <a:solidFill>
            <a:schemeClr val="accent1">
              <a:alpha val="81176"/>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00" name="Google Shape;600;p24"/>
          <p:cNvSpPr txBox="1">
            <a:spLocks noGrp="1"/>
          </p:cNvSpPr>
          <p:nvPr>
            <p:ph type="body" idx="1"/>
          </p:nvPr>
        </p:nvSpPr>
        <p:spPr>
          <a:xfrm>
            <a:off x="1075320" y="1118160"/>
            <a:ext cx="10040760" cy="388008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F4861"/>
              </a:buClr>
              <a:buSzPts val="2400"/>
              <a:buFont typeface="Arial"/>
              <a:buNone/>
            </a:pPr>
            <a:r>
              <a:rPr lang="en-US" sz="2400" b="0" i="0" u="none" strike="noStrike" cap="none">
                <a:solidFill>
                  <a:srgbClr val="0F4861"/>
                </a:solidFill>
                <a:latin typeface="Arial"/>
                <a:ea typeface="Arial"/>
                <a:cs typeface="Arial"/>
                <a:sym typeface="Arial"/>
              </a:rPr>
              <a:t>Secondo alcuni studi sulla popolazione femminile infertile generale l’uso di SSRI </a:t>
            </a:r>
            <a:r>
              <a:rPr lang="en-US" sz="2400" b="1" i="0" u="none" strike="noStrike" cap="none">
                <a:solidFill>
                  <a:srgbClr val="0F4861"/>
                </a:solidFill>
                <a:latin typeface="Arial"/>
                <a:ea typeface="Arial"/>
                <a:cs typeface="Arial"/>
                <a:sym typeface="Arial"/>
              </a:rPr>
              <a:t>non sembra migliorare in maniera significativa i tassi di concepimento né gli esiti dei trattamenti di PMA</a:t>
            </a:r>
            <a:endParaRPr sz="2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F4861"/>
              </a:buClr>
              <a:buSzPts val="2400"/>
              <a:buFont typeface="Arial"/>
              <a:buNone/>
            </a:pPr>
            <a:r>
              <a:rPr lang="en-US" sz="2400" b="0" i="0" u="none" strike="noStrike" cap="none">
                <a:solidFill>
                  <a:srgbClr val="0F4861"/>
                </a:solidFill>
                <a:latin typeface="Arial"/>
                <a:ea typeface="Arial"/>
                <a:cs typeface="Arial"/>
                <a:sym typeface="Arial"/>
              </a:rPr>
              <a:t>Al contrario, sono stati osservati possibili rischi, tra cui aborto precoce, parto prematuro e complicanze neonatali come la sindrome da adattamento del neonato e l’ipertensione polmonare persistente.</a:t>
            </a:r>
            <a:endParaRPr sz="2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F4861"/>
              </a:buClr>
              <a:buSzPts val="2400"/>
              <a:buFont typeface="Arial"/>
              <a:buNone/>
            </a:pPr>
            <a:r>
              <a:rPr lang="en-US" sz="2400" b="0" i="0" u="none" strike="noStrike" cap="none">
                <a:solidFill>
                  <a:srgbClr val="0F4861"/>
                </a:solidFill>
                <a:latin typeface="Arial"/>
                <a:ea typeface="Arial"/>
                <a:cs typeface="Arial"/>
                <a:sym typeface="Arial"/>
              </a:rPr>
              <a:t>Sono stati segnalati anche potenziali effetti neurocomportamentali a lungo termine nei bambini. È importante valutare con attenzione il rapporto rischio-beneficio prima di iniziare la terapia. </a:t>
            </a:r>
            <a:endParaRPr sz="2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F4861"/>
              </a:buClr>
              <a:buSzPts val="2400"/>
              <a:buFont typeface="Arial"/>
              <a:buNone/>
            </a:pPr>
            <a:r>
              <a:rPr lang="en-US" sz="2400" b="0" i="0" u="none" strike="noStrike" cap="none">
                <a:solidFill>
                  <a:srgbClr val="0F4861"/>
                </a:solidFill>
                <a:latin typeface="Arial"/>
                <a:ea typeface="Arial"/>
                <a:cs typeface="Arial"/>
                <a:sym typeface="Arial"/>
              </a:rPr>
              <a:t>Quando possibile, è consigliato ricorrere a strategie non farmacologiche come </a:t>
            </a:r>
            <a:r>
              <a:rPr lang="en-US" sz="2400" b="1" i="0" u="none" strike="noStrike" cap="none">
                <a:solidFill>
                  <a:srgbClr val="0F4861"/>
                </a:solidFill>
                <a:latin typeface="Arial"/>
                <a:ea typeface="Arial"/>
                <a:cs typeface="Arial"/>
                <a:sym typeface="Arial"/>
              </a:rPr>
              <a:t>psicoterapia ed esercizio fisico</a:t>
            </a:r>
            <a:endParaRPr sz="2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F4861"/>
              </a:buClr>
              <a:buSzPts val="2400"/>
              <a:buFont typeface="Arial"/>
              <a:buNone/>
            </a:pPr>
            <a:r>
              <a:rPr lang="en-US" sz="2400" b="0" i="1" u="none" strike="noStrike" cap="none">
                <a:solidFill>
                  <a:srgbClr val="0F4861"/>
                </a:solidFill>
                <a:latin typeface="Arial"/>
                <a:ea typeface="Arial"/>
                <a:cs typeface="Arial"/>
                <a:sym typeface="Arial"/>
              </a:rPr>
              <a:t>“The risks of selective serotonin reuptake inhibitor use in infertile women: a review of the impact on fertility, pregnancy, neonatal health and beyond”</a:t>
            </a:r>
            <a:r>
              <a:rPr lang="en-US" sz="2400" b="0" i="0" u="none" strike="noStrike" cap="none">
                <a:solidFill>
                  <a:srgbClr val="0F4861"/>
                </a:solidFill>
                <a:latin typeface="Arial"/>
                <a:ea typeface="Arial"/>
                <a:cs typeface="Arial"/>
                <a:sym typeface="Arial"/>
              </a:rPr>
              <a:t> (Domar et al., 2013) </a:t>
            </a:r>
            <a:endParaRPr sz="2400" b="0" i="0" u="none" strike="noStrike" cap="none">
              <a:solidFill>
                <a:srgbClr val="000000"/>
              </a:solidFill>
              <a:latin typeface="Arial"/>
              <a:ea typeface="Arial"/>
              <a:cs typeface="Arial"/>
              <a:sym typeface="Arial"/>
            </a:endParaRPr>
          </a:p>
        </p:txBody>
      </p:sp>
      <p:sp>
        <p:nvSpPr>
          <p:cNvPr id="601" name="Google Shape;601;p24"/>
          <p:cNvSpPr/>
          <p:nvPr/>
        </p:nvSpPr>
        <p:spPr>
          <a:xfrm flipH="1">
            <a:off x="11742480" y="4013280"/>
            <a:ext cx="447840" cy="2844000"/>
          </a:xfrm>
          <a:prstGeom prst="triangle">
            <a:avLst>
              <a:gd name="adj" fmla="val 0"/>
            </a:avLst>
          </a:prstGeom>
          <a:solidFill>
            <a:schemeClr val="accent1">
              <a:alpha val="81176"/>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5"/>
        <p:cNvGrpSpPr/>
        <p:nvPr/>
      </p:nvGrpSpPr>
      <p:grpSpPr>
        <a:xfrm>
          <a:off x="0" y="0"/>
          <a:ext cx="0" cy="0"/>
          <a:chOff x="0" y="0"/>
          <a:chExt cx="0" cy="0"/>
        </a:xfrm>
      </p:grpSpPr>
      <p:sp>
        <p:nvSpPr>
          <p:cNvPr id="606" name="Google Shape;606;p25" descr="Immagine che contiene persona, dito, unghia/chiodo, mano&#10;&#10;Il contenuto generato dall'IA potrebbe non essere corretto."/>
          <p:cNvSpPr/>
          <p:nvPr/>
        </p:nvSpPr>
        <p:spPr>
          <a:xfrm>
            <a:off x="4269960" y="0"/>
            <a:ext cx="7921440" cy="6857280"/>
          </a:xfrm>
          <a:custGeom>
            <a:avLst/>
            <a:gdLst/>
            <a:ahLst/>
            <a:cxnLst/>
            <a:rect l="l" t="t" r="r" b="b"/>
            <a:pathLst>
              <a:path w="7922146" h="6858001" extrusionOk="0">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blipFill rotWithShape="1">
            <a:blip r:embed="rId3">
              <a:alphaModFix/>
            </a:blip>
            <a:stretch>
              <a:fillRect/>
            </a:stretch>
          </a:blip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25"/>
          <p:cNvSpPr txBox="1">
            <a:spLocks noGrp="1"/>
          </p:cNvSpPr>
          <p:nvPr>
            <p:ph type="title"/>
          </p:nvPr>
        </p:nvSpPr>
        <p:spPr>
          <a:xfrm>
            <a:off x="-342000" y="626040"/>
            <a:ext cx="5290920" cy="132012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accent1"/>
              </a:buClr>
              <a:buSzPts val="3600"/>
              <a:buFont typeface="Trebuchet MS"/>
              <a:buNone/>
            </a:pPr>
            <a:r>
              <a:rPr lang="en-US" sz="3600" b="0" u="none" strike="noStrike">
                <a:solidFill>
                  <a:schemeClr val="accent1"/>
                </a:solidFill>
                <a:latin typeface="Trebuchet MS"/>
                <a:ea typeface="Trebuchet MS"/>
                <a:cs typeface="Trebuchet MS"/>
                <a:sym typeface="Trebuchet MS"/>
              </a:rPr>
              <a:t>Approccio Multidisciplinare</a:t>
            </a:r>
            <a:endParaRPr sz="3600" b="0" u="none" strike="noStrike">
              <a:solidFill>
                <a:srgbClr val="000000"/>
              </a:solidFill>
              <a:latin typeface="Arial"/>
              <a:ea typeface="Arial"/>
              <a:cs typeface="Arial"/>
              <a:sym typeface="Arial"/>
            </a:endParaRPr>
          </a:p>
        </p:txBody>
      </p:sp>
      <p:sp>
        <p:nvSpPr>
          <p:cNvPr id="608" name="Google Shape;608;p25"/>
          <p:cNvSpPr txBox="1">
            <a:spLocks noGrp="1"/>
          </p:cNvSpPr>
          <p:nvPr>
            <p:ph type="body" idx="1"/>
          </p:nvPr>
        </p:nvSpPr>
        <p:spPr>
          <a:xfrm>
            <a:off x="337320" y="2247120"/>
            <a:ext cx="5290920" cy="430992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F4861"/>
              </a:buClr>
              <a:buSzPts val="2400"/>
              <a:buFont typeface="Arial"/>
              <a:buNone/>
            </a:pPr>
            <a:r>
              <a:rPr lang="en-US" sz="2400" b="0" i="0" u="none" strike="noStrike" cap="none" dirty="0">
                <a:solidFill>
                  <a:srgbClr val="0F4861"/>
                </a:solidFill>
                <a:latin typeface="Arial"/>
                <a:ea typeface="Arial"/>
                <a:cs typeface="Arial"/>
                <a:sym typeface="Arial"/>
              </a:rPr>
              <a:t>Il </a:t>
            </a:r>
            <a:r>
              <a:rPr lang="en-US" sz="2400" b="0" i="0" u="none" strike="noStrike" cap="none" dirty="0" err="1">
                <a:solidFill>
                  <a:srgbClr val="0F4861"/>
                </a:solidFill>
                <a:latin typeface="Arial"/>
                <a:ea typeface="Arial"/>
                <a:cs typeface="Arial"/>
                <a:sym typeface="Arial"/>
              </a:rPr>
              <a:t>trattamento</a:t>
            </a:r>
            <a:r>
              <a:rPr lang="en-US" sz="2400" b="0" i="0" u="none" strike="noStrike" cap="none" dirty="0">
                <a:solidFill>
                  <a:srgbClr val="0F4861"/>
                </a:solidFill>
                <a:latin typeface="Arial"/>
                <a:ea typeface="Arial"/>
                <a:cs typeface="Arial"/>
                <a:sym typeface="Arial"/>
              </a:rPr>
              <a:t> </a:t>
            </a:r>
            <a:r>
              <a:rPr lang="en-US" sz="2400" b="0" i="0" u="none" strike="noStrike" cap="none" dirty="0" err="1">
                <a:solidFill>
                  <a:srgbClr val="0F4861"/>
                </a:solidFill>
                <a:latin typeface="Arial"/>
                <a:ea typeface="Arial"/>
                <a:cs typeface="Arial"/>
                <a:sym typeface="Arial"/>
              </a:rPr>
              <a:t>ideale</a:t>
            </a:r>
            <a:r>
              <a:rPr lang="en-US" sz="2400" b="0" i="0" u="none" strike="noStrike" cap="none" dirty="0">
                <a:solidFill>
                  <a:srgbClr val="0F4861"/>
                </a:solidFill>
                <a:latin typeface="Arial"/>
                <a:ea typeface="Arial"/>
                <a:cs typeface="Arial"/>
                <a:sym typeface="Arial"/>
              </a:rPr>
              <a:t> è </a:t>
            </a:r>
            <a:r>
              <a:rPr lang="en-US" sz="2400" b="0" i="0" u="none" strike="noStrike" cap="none" dirty="0" err="1">
                <a:solidFill>
                  <a:srgbClr val="0F4861"/>
                </a:solidFill>
                <a:latin typeface="Arial"/>
                <a:ea typeface="Arial"/>
                <a:cs typeface="Arial"/>
                <a:sym typeface="Arial"/>
              </a:rPr>
              <a:t>quello</a:t>
            </a:r>
            <a:r>
              <a:rPr lang="en-US" sz="2400" b="0" i="0" u="none" strike="noStrike" cap="none" dirty="0">
                <a:solidFill>
                  <a:srgbClr val="0F4861"/>
                </a:solidFill>
                <a:latin typeface="Arial"/>
                <a:ea typeface="Arial"/>
                <a:cs typeface="Arial"/>
                <a:sym typeface="Arial"/>
              </a:rPr>
              <a:t> </a:t>
            </a:r>
            <a:r>
              <a:rPr lang="en-US" sz="2400" b="0" i="0" u="none" strike="noStrike" cap="none" dirty="0" err="1">
                <a:solidFill>
                  <a:srgbClr val="0F4861"/>
                </a:solidFill>
                <a:latin typeface="Arial"/>
                <a:ea typeface="Arial"/>
                <a:cs typeface="Arial"/>
                <a:sym typeface="Arial"/>
              </a:rPr>
              <a:t>multidisciplinare</a:t>
            </a: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F4861"/>
              </a:buClr>
              <a:buSzPts val="2400"/>
              <a:buFont typeface="Arial"/>
              <a:buNone/>
            </a:pPr>
            <a:r>
              <a:rPr lang="en-US" sz="2400" b="0" i="0" u="none" strike="noStrike" cap="none" dirty="0">
                <a:solidFill>
                  <a:srgbClr val="0F4861"/>
                </a:solidFill>
                <a:latin typeface="Arial"/>
                <a:ea typeface="Arial"/>
                <a:cs typeface="Arial"/>
                <a:sym typeface="Arial"/>
              </a:rPr>
              <a:t> </a:t>
            </a:r>
            <a:r>
              <a:rPr lang="en-US" sz="2400" b="0" i="0" u="none" strike="noStrike" cap="none" dirty="0" err="1">
                <a:solidFill>
                  <a:srgbClr val="0F4861"/>
                </a:solidFill>
                <a:latin typeface="Arial"/>
                <a:ea typeface="Arial"/>
                <a:cs typeface="Arial"/>
                <a:sym typeface="Arial"/>
              </a:rPr>
              <a:t>Questo</a:t>
            </a:r>
            <a:r>
              <a:rPr lang="en-US" sz="2400" b="0" i="0" u="none" strike="noStrike" cap="none" dirty="0">
                <a:solidFill>
                  <a:srgbClr val="0F4861"/>
                </a:solidFill>
                <a:latin typeface="Arial"/>
                <a:ea typeface="Arial"/>
                <a:cs typeface="Arial"/>
                <a:sym typeface="Arial"/>
              </a:rPr>
              <a:t> </a:t>
            </a:r>
            <a:r>
              <a:rPr lang="en-US" sz="2400" b="0" i="0" u="none" strike="noStrike" cap="none" dirty="0" err="1">
                <a:solidFill>
                  <a:srgbClr val="0F4861"/>
                </a:solidFill>
                <a:latin typeface="Arial"/>
                <a:ea typeface="Arial"/>
                <a:cs typeface="Arial"/>
                <a:sym typeface="Arial"/>
              </a:rPr>
              <a:t>approccio</a:t>
            </a:r>
            <a:r>
              <a:rPr lang="en-US" sz="2400" b="0" i="0" u="none" strike="noStrike" cap="none" dirty="0">
                <a:solidFill>
                  <a:srgbClr val="0F4861"/>
                </a:solidFill>
                <a:latin typeface="Arial"/>
                <a:ea typeface="Arial"/>
                <a:cs typeface="Arial"/>
                <a:sym typeface="Arial"/>
              </a:rPr>
              <a:t> </a:t>
            </a:r>
            <a:r>
              <a:rPr lang="en-US" sz="2400" b="0" i="0" u="none" strike="noStrike" cap="none" dirty="0" err="1">
                <a:solidFill>
                  <a:srgbClr val="0F4861"/>
                </a:solidFill>
                <a:latin typeface="Arial"/>
                <a:ea typeface="Arial"/>
                <a:cs typeface="Arial"/>
                <a:sym typeface="Arial"/>
              </a:rPr>
              <a:t>consente</a:t>
            </a:r>
            <a:r>
              <a:rPr lang="en-US" sz="2400" b="0" i="0" u="none" strike="noStrike" cap="none" dirty="0">
                <a:solidFill>
                  <a:srgbClr val="0F4861"/>
                </a:solidFill>
                <a:latin typeface="Arial"/>
                <a:ea typeface="Arial"/>
                <a:cs typeface="Arial"/>
                <a:sym typeface="Arial"/>
              </a:rPr>
              <a:t> di </a:t>
            </a:r>
            <a:r>
              <a:rPr lang="en-US" sz="2400" b="0" i="0" u="none" strike="noStrike" cap="none" dirty="0" err="1">
                <a:solidFill>
                  <a:srgbClr val="0F4861"/>
                </a:solidFill>
                <a:latin typeface="Arial"/>
                <a:ea typeface="Arial"/>
                <a:cs typeface="Arial"/>
                <a:sym typeface="Arial"/>
              </a:rPr>
              <a:t>affrontare</a:t>
            </a:r>
            <a:r>
              <a:rPr lang="en-US" sz="2400" b="0" i="0" u="none" strike="noStrike" cap="none" dirty="0">
                <a:solidFill>
                  <a:srgbClr val="0F4861"/>
                </a:solidFill>
                <a:latin typeface="Arial"/>
                <a:ea typeface="Arial"/>
                <a:cs typeface="Arial"/>
                <a:sym typeface="Arial"/>
              </a:rPr>
              <a:t> </a:t>
            </a:r>
            <a:r>
              <a:rPr lang="en-US" sz="2400" b="0" i="0" u="none" strike="noStrike" cap="none" dirty="0" err="1">
                <a:solidFill>
                  <a:srgbClr val="0F4861"/>
                </a:solidFill>
                <a:latin typeface="Arial"/>
                <a:ea typeface="Arial"/>
                <a:cs typeface="Arial"/>
                <a:sym typeface="Arial"/>
              </a:rPr>
              <a:t>sia</a:t>
            </a:r>
            <a:r>
              <a:rPr lang="en-US" sz="2400" b="0" i="0" u="none" strike="noStrike" cap="none" dirty="0">
                <a:solidFill>
                  <a:srgbClr val="0F4861"/>
                </a:solidFill>
                <a:latin typeface="Arial"/>
                <a:ea typeface="Arial"/>
                <a:cs typeface="Arial"/>
                <a:sym typeface="Arial"/>
              </a:rPr>
              <a:t> le cause </a:t>
            </a:r>
            <a:r>
              <a:rPr lang="en-US" sz="2400" b="0" i="0" u="none" strike="noStrike" cap="none" dirty="0" err="1">
                <a:solidFill>
                  <a:srgbClr val="0F4861"/>
                </a:solidFill>
                <a:latin typeface="Arial"/>
                <a:ea typeface="Arial"/>
                <a:cs typeface="Arial"/>
                <a:sym typeface="Arial"/>
              </a:rPr>
              <a:t>biologiche</a:t>
            </a:r>
            <a:r>
              <a:rPr lang="en-US" sz="2400" b="0" i="0" u="none" strike="noStrike" cap="none" dirty="0">
                <a:solidFill>
                  <a:srgbClr val="0F4861"/>
                </a:solidFill>
                <a:latin typeface="Arial"/>
                <a:ea typeface="Arial"/>
                <a:cs typeface="Arial"/>
                <a:sym typeface="Arial"/>
              </a:rPr>
              <a:t> </a:t>
            </a:r>
            <a:r>
              <a:rPr lang="en-US" sz="2400" b="0" i="0" u="none" strike="noStrike" cap="none" dirty="0" err="1">
                <a:solidFill>
                  <a:srgbClr val="0F4861"/>
                </a:solidFill>
                <a:latin typeface="Arial"/>
                <a:ea typeface="Arial"/>
                <a:cs typeface="Arial"/>
                <a:sym typeface="Arial"/>
              </a:rPr>
              <a:t>sia</a:t>
            </a:r>
            <a:r>
              <a:rPr lang="en-US" sz="2400" b="0" i="0" u="none" strike="noStrike" cap="none" dirty="0">
                <a:solidFill>
                  <a:srgbClr val="0F4861"/>
                </a:solidFill>
                <a:latin typeface="Arial"/>
                <a:ea typeface="Arial"/>
                <a:cs typeface="Arial"/>
                <a:sym typeface="Arial"/>
              </a:rPr>
              <a:t> quelle </a:t>
            </a:r>
            <a:r>
              <a:rPr lang="en-US" sz="2400" b="0" i="0" u="none" strike="noStrike" cap="none" dirty="0" err="1">
                <a:solidFill>
                  <a:srgbClr val="0F4861"/>
                </a:solidFill>
                <a:latin typeface="Arial"/>
                <a:ea typeface="Arial"/>
                <a:cs typeface="Arial"/>
                <a:sym typeface="Arial"/>
              </a:rPr>
              <a:t>psicologiche</a:t>
            </a:r>
            <a:r>
              <a:rPr lang="en-US" sz="2400" b="0" i="0" u="none" strike="noStrike" cap="none" dirty="0">
                <a:solidFill>
                  <a:srgbClr val="0F4861"/>
                </a:solidFill>
                <a:latin typeface="Arial"/>
                <a:ea typeface="Arial"/>
                <a:cs typeface="Arial"/>
                <a:sym typeface="Arial"/>
              </a:rPr>
              <a:t> e </a:t>
            </a:r>
            <a:r>
              <a:rPr lang="en-US" sz="2400" b="0" i="0" u="none" strike="noStrike" cap="none" dirty="0" err="1">
                <a:solidFill>
                  <a:srgbClr val="0F4861"/>
                </a:solidFill>
                <a:latin typeface="Arial"/>
                <a:ea typeface="Arial"/>
                <a:cs typeface="Arial"/>
                <a:sym typeface="Arial"/>
              </a:rPr>
              <a:t>comportamentali</a:t>
            </a:r>
            <a:r>
              <a:rPr lang="en-US" sz="2400" b="0" i="0" u="none" strike="noStrike" cap="none" dirty="0">
                <a:solidFill>
                  <a:srgbClr val="0F4861"/>
                </a:solidFill>
                <a:latin typeface="Arial"/>
                <a:ea typeface="Arial"/>
                <a:cs typeface="Arial"/>
                <a:sym typeface="Arial"/>
              </a:rPr>
              <a:t>, </a:t>
            </a:r>
            <a:r>
              <a:rPr lang="en-US" sz="2400" b="0" i="0" u="none" strike="noStrike" cap="none" dirty="0" err="1">
                <a:solidFill>
                  <a:srgbClr val="0F4861"/>
                </a:solidFill>
                <a:latin typeface="Arial"/>
                <a:ea typeface="Arial"/>
                <a:cs typeface="Arial"/>
                <a:sym typeface="Arial"/>
              </a:rPr>
              <a:t>migliorando</a:t>
            </a:r>
            <a:r>
              <a:rPr lang="en-US" sz="2400" b="0" i="0" u="none" strike="noStrike" cap="none" dirty="0">
                <a:solidFill>
                  <a:srgbClr val="0F4861"/>
                </a:solidFill>
                <a:latin typeface="Arial"/>
                <a:ea typeface="Arial"/>
                <a:cs typeface="Arial"/>
                <a:sym typeface="Arial"/>
              </a:rPr>
              <a:t> la </a:t>
            </a:r>
            <a:r>
              <a:rPr lang="en-US" sz="2400" b="0" i="0" u="none" strike="noStrike" cap="none" dirty="0" err="1">
                <a:solidFill>
                  <a:srgbClr val="0F4861"/>
                </a:solidFill>
                <a:latin typeface="Arial"/>
                <a:ea typeface="Arial"/>
                <a:cs typeface="Arial"/>
                <a:sym typeface="Arial"/>
              </a:rPr>
              <a:t>qualità</a:t>
            </a:r>
            <a:r>
              <a:rPr lang="en-US" sz="2400" b="0" i="0" u="none" strike="noStrike" cap="none" dirty="0">
                <a:solidFill>
                  <a:srgbClr val="0F4861"/>
                </a:solidFill>
                <a:latin typeface="Arial"/>
                <a:ea typeface="Arial"/>
                <a:cs typeface="Arial"/>
                <a:sym typeface="Arial"/>
              </a:rPr>
              <a:t> di vita </a:t>
            </a:r>
            <a:r>
              <a:rPr lang="en-US" sz="2400" b="0" i="0" u="none" strike="noStrike" cap="none" dirty="0" err="1">
                <a:solidFill>
                  <a:srgbClr val="0F4861"/>
                </a:solidFill>
                <a:latin typeface="Arial"/>
                <a:ea typeface="Arial"/>
                <a:cs typeface="Arial"/>
                <a:sym typeface="Arial"/>
              </a:rPr>
              <a:t>complessiva</a:t>
            </a:r>
            <a:r>
              <a:rPr lang="en-US" sz="2400" b="0" i="0" u="none" strike="noStrike" cap="none" dirty="0">
                <a:solidFill>
                  <a:srgbClr val="0F4861"/>
                </a:solidFill>
                <a:latin typeface="Arial"/>
                <a:ea typeface="Arial"/>
                <a:cs typeface="Arial"/>
                <a:sym typeface="Arial"/>
              </a:rPr>
              <a:t> </a:t>
            </a:r>
            <a:r>
              <a:rPr lang="en-US" sz="2400" b="0" i="0" u="none" strike="noStrike" cap="none" dirty="0" err="1">
                <a:solidFill>
                  <a:srgbClr val="0F4861"/>
                </a:solidFill>
                <a:latin typeface="Arial"/>
                <a:ea typeface="Arial"/>
                <a:cs typeface="Arial"/>
                <a:sym typeface="Arial"/>
              </a:rPr>
              <a:t>della</a:t>
            </a:r>
            <a:r>
              <a:rPr lang="en-US" sz="2400" b="0" i="0" u="none" strike="noStrike" cap="none" dirty="0">
                <a:solidFill>
                  <a:srgbClr val="0F4861"/>
                </a:solidFill>
                <a:latin typeface="Arial"/>
                <a:ea typeface="Arial"/>
                <a:cs typeface="Arial"/>
                <a:sym typeface="Arial"/>
              </a:rPr>
              <a:t> donna</a:t>
            </a: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1001"/>
              </a:spcBef>
              <a:spcAft>
                <a:spcPts val="0"/>
              </a:spcAft>
              <a:buSzPts val="1800"/>
              <a:buFont typeface="Arial"/>
              <a:buNone/>
            </a:pPr>
            <a:endParaRPr sz="1800" b="0" i="0" u="none" strike="noStrike" cap="none" dirty="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12"/>
        <p:cNvGrpSpPr/>
        <p:nvPr/>
      </p:nvGrpSpPr>
      <p:grpSpPr>
        <a:xfrm>
          <a:off x="0" y="0"/>
          <a:ext cx="0" cy="0"/>
          <a:chOff x="0" y="0"/>
          <a:chExt cx="0" cy="0"/>
        </a:xfrm>
      </p:grpSpPr>
      <p:sp>
        <p:nvSpPr>
          <p:cNvPr id="613" name="Google Shape;613;p26"/>
          <p:cNvSpPr/>
          <p:nvPr/>
        </p:nvSpPr>
        <p:spPr>
          <a:xfrm>
            <a:off x="0" y="0"/>
            <a:ext cx="12191400" cy="685728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4" name="Google Shape;614;p26"/>
          <p:cNvSpPr/>
          <p:nvPr/>
        </p:nvSpPr>
        <p:spPr>
          <a:xfrm>
            <a:off x="0" y="0"/>
            <a:ext cx="12191400" cy="685728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15" name="Google Shape;615;p26"/>
          <p:cNvCxnSpPr/>
          <p:nvPr/>
        </p:nvCxnSpPr>
        <p:spPr>
          <a:xfrm>
            <a:off x="3953160" y="0"/>
            <a:ext cx="1220040" cy="6858720"/>
          </a:xfrm>
          <a:prstGeom prst="straightConnector1">
            <a:avLst/>
          </a:prstGeom>
          <a:noFill/>
          <a:ln w="9525" cap="flat" cmpd="sng">
            <a:solidFill>
              <a:srgbClr val="0F4861"/>
            </a:solidFill>
            <a:prstDash val="solid"/>
            <a:round/>
            <a:headEnd type="none" w="sm" len="sm"/>
            <a:tailEnd type="none" w="sm" len="sm"/>
          </a:ln>
        </p:spPr>
      </p:cxnSp>
      <p:cxnSp>
        <p:nvCxnSpPr>
          <p:cNvPr id="616" name="Google Shape;616;p26"/>
          <p:cNvCxnSpPr/>
          <p:nvPr/>
        </p:nvCxnSpPr>
        <p:spPr>
          <a:xfrm flipH="1">
            <a:off x="2133000" y="3681360"/>
            <a:ext cx="4764240" cy="3177360"/>
          </a:xfrm>
          <a:prstGeom prst="straightConnector1">
            <a:avLst/>
          </a:prstGeom>
          <a:noFill/>
          <a:ln w="9525" cap="flat" cmpd="sng">
            <a:solidFill>
              <a:srgbClr val="FEFEFE">
                <a:alpha val="80000"/>
              </a:srgbClr>
            </a:solidFill>
            <a:prstDash val="solid"/>
            <a:round/>
            <a:headEnd type="none" w="sm" len="sm"/>
            <a:tailEnd type="none" w="sm" len="sm"/>
          </a:ln>
        </p:spPr>
      </p:cxnSp>
      <p:sp>
        <p:nvSpPr>
          <p:cNvPr id="617" name="Google Shape;617;p26"/>
          <p:cNvSpPr/>
          <p:nvPr/>
        </p:nvSpPr>
        <p:spPr>
          <a:xfrm>
            <a:off x="3324600" y="-8640"/>
            <a:ext cx="3006720" cy="686592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6274"/>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8" name="Google Shape;618;p26"/>
          <p:cNvSpPr/>
          <p:nvPr/>
        </p:nvSpPr>
        <p:spPr>
          <a:xfrm>
            <a:off x="3746520" y="-8640"/>
            <a:ext cx="2587680" cy="686592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9" name="Google Shape;619;p26"/>
          <p:cNvSpPr/>
          <p:nvPr/>
        </p:nvSpPr>
        <p:spPr>
          <a:xfrm>
            <a:off x="3075480" y="3048120"/>
            <a:ext cx="3259080" cy="3809160"/>
          </a:xfrm>
          <a:prstGeom prst="triangle">
            <a:avLst>
              <a:gd name="adj" fmla="val 100000"/>
            </a:avLst>
          </a:prstGeom>
          <a:solidFill>
            <a:schemeClr val="accent2">
              <a:alpha val="68235"/>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0" name="Google Shape;620;p26"/>
          <p:cNvSpPr/>
          <p:nvPr/>
        </p:nvSpPr>
        <p:spPr>
          <a:xfrm>
            <a:off x="3477600" y="-8640"/>
            <a:ext cx="2853720" cy="686592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F4F14">
              <a:alpha val="66274"/>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1" name="Google Shape;621;p26"/>
          <p:cNvSpPr/>
          <p:nvPr/>
        </p:nvSpPr>
        <p:spPr>
          <a:xfrm>
            <a:off x="4514760" y="3589920"/>
            <a:ext cx="1816560" cy="3267360"/>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2" name="Google Shape;622;p26"/>
          <p:cNvSpPr txBox="1">
            <a:spLocks noGrp="1"/>
          </p:cNvSpPr>
          <p:nvPr>
            <p:ph type="title"/>
          </p:nvPr>
        </p:nvSpPr>
        <p:spPr>
          <a:xfrm>
            <a:off x="677160" y="609480"/>
            <a:ext cx="3842640" cy="5175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FEFEFE"/>
              </a:buClr>
              <a:buSzPts val="3600"/>
              <a:buFont typeface="Trebuchet MS"/>
              <a:buNone/>
            </a:pPr>
            <a:r>
              <a:rPr lang="en-US" sz="3600" b="0" u="none" strike="noStrike">
                <a:solidFill>
                  <a:srgbClr val="FEFEFE"/>
                </a:solidFill>
                <a:latin typeface="Trebuchet MS"/>
                <a:ea typeface="Trebuchet MS"/>
                <a:cs typeface="Trebuchet MS"/>
                <a:sym typeface="Trebuchet MS"/>
              </a:rPr>
              <a:t>Conclusioni</a:t>
            </a:r>
            <a:br>
              <a:rPr lang="en-US" sz="3600"/>
            </a:br>
            <a:endParaRPr sz="3600" b="0" u="none" strike="noStrike">
              <a:solidFill>
                <a:srgbClr val="000000"/>
              </a:solidFill>
              <a:latin typeface="Arial"/>
              <a:ea typeface="Arial"/>
              <a:cs typeface="Arial"/>
              <a:sym typeface="Arial"/>
            </a:endParaRPr>
          </a:p>
        </p:txBody>
      </p:sp>
      <p:sp>
        <p:nvSpPr>
          <p:cNvPr id="623" name="Google Shape;623;p26"/>
          <p:cNvSpPr/>
          <p:nvPr/>
        </p:nvSpPr>
        <p:spPr>
          <a:xfrm>
            <a:off x="4673160" y="-4320"/>
            <a:ext cx="7678080" cy="6865920"/>
          </a:xfrm>
          <a:custGeom>
            <a:avLst/>
            <a:gdLst/>
            <a:ahLst/>
            <a:cxnLst/>
            <a:rect l="l" t="t" r="r" b="b"/>
            <a:pathLst>
              <a:path w="7109846" h="6866467" extrusionOk="0">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4" name="Google Shape;624;p26"/>
          <p:cNvSpPr txBox="1">
            <a:spLocks noGrp="1"/>
          </p:cNvSpPr>
          <p:nvPr>
            <p:ph type="body" idx="1"/>
          </p:nvPr>
        </p:nvSpPr>
        <p:spPr>
          <a:xfrm>
            <a:off x="5596560" y="389246"/>
            <a:ext cx="6429240" cy="5637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Le donne obese infertili vivono una duplice vulnerabilità, biologica e psicologica. </a:t>
            </a:r>
            <a:endParaRPr sz="3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Gli aspetti comportamentali contribuiscono a mantenere il problema, ma possono essere modificati attraverso interventi mirati. </a:t>
            </a:r>
            <a:endParaRPr sz="3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Il sostegno psicologico e psichiatrico, integrato a un approccio multidisciplinare, rappresenta la chiave per favorire </a:t>
            </a:r>
            <a:r>
              <a:rPr lang="en-US" sz="3000">
                <a:solidFill>
                  <a:srgbClr val="FFFFFF"/>
                </a:solidFill>
              </a:rPr>
              <a:t>il calo ponderale, </a:t>
            </a:r>
            <a:r>
              <a:rPr lang="en-US" sz="3000" b="0" i="0" u="none" strike="noStrike" cap="none">
                <a:solidFill>
                  <a:srgbClr val="FFFFFF"/>
                </a:solidFill>
                <a:latin typeface="Arial"/>
                <a:ea typeface="Arial"/>
                <a:cs typeface="Arial"/>
                <a:sym typeface="Arial"/>
              </a:rPr>
              <a:t>migliorare fertilità, salute mentale e qualità di vita.</a:t>
            </a:r>
            <a:endParaRPr sz="30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8"/>
        <p:cNvGrpSpPr/>
        <p:nvPr/>
      </p:nvGrpSpPr>
      <p:grpSpPr>
        <a:xfrm>
          <a:off x="0" y="0"/>
          <a:ext cx="0" cy="0"/>
          <a:chOff x="0" y="0"/>
          <a:chExt cx="0" cy="0"/>
        </a:xfrm>
      </p:grpSpPr>
      <p:sp>
        <p:nvSpPr>
          <p:cNvPr id="629" name="Google Shape;629;p27" descr="Immagine che contiene sport, ballerino, Danza, persona&#10;&#10;Il contenuto generato dall'IA potrebbe non essere corretto."/>
          <p:cNvSpPr/>
          <p:nvPr/>
        </p:nvSpPr>
        <p:spPr>
          <a:xfrm>
            <a:off x="4593517" y="0"/>
            <a:ext cx="7598483" cy="6858000"/>
          </a:xfrm>
          <a:custGeom>
            <a:avLst/>
            <a:gdLst/>
            <a:ahLst/>
            <a:cxnLst/>
            <a:rect l="l" t="t" r="r" b="b"/>
            <a:pathLst>
              <a:path w="7922146" h="6858001" extrusionOk="0">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blipFill rotWithShape="1">
            <a:blip r:embed="rId3">
              <a:alphaModFix/>
            </a:blip>
            <a:stretch>
              <a:fillRect/>
            </a:stretch>
          </a:blip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27"/>
          <p:cNvSpPr txBox="1">
            <a:spLocks noGrp="1"/>
          </p:cNvSpPr>
          <p:nvPr>
            <p:ph type="title"/>
          </p:nvPr>
        </p:nvSpPr>
        <p:spPr>
          <a:xfrm>
            <a:off x="668880" y="1678680"/>
            <a:ext cx="4087440" cy="236844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chemeClr val="accent1"/>
              </a:buClr>
              <a:buSzPts val="4800"/>
              <a:buFont typeface="Trebuchet MS"/>
              <a:buNone/>
            </a:pPr>
            <a:r>
              <a:rPr lang="en-US" sz="4800" b="0" u="none" strike="noStrike">
                <a:solidFill>
                  <a:schemeClr val="accent1"/>
                </a:solidFill>
                <a:latin typeface="Trebuchet MS"/>
                <a:ea typeface="Trebuchet MS"/>
                <a:cs typeface="Trebuchet MS"/>
                <a:sym typeface="Trebuchet MS"/>
              </a:rPr>
              <a:t>Grazie per l’attenzione</a:t>
            </a:r>
            <a:endParaRPr sz="4800" b="0" u="none" strike="noStrike">
              <a:solidFill>
                <a:srgbClr val="000000"/>
              </a:solidFill>
              <a:latin typeface="Arial"/>
              <a:ea typeface="Arial"/>
              <a:cs typeface="Arial"/>
              <a:sym typeface="Arial"/>
            </a:endParaRPr>
          </a:p>
        </p:txBody>
      </p:sp>
      <p:pic>
        <p:nvPicPr>
          <p:cNvPr id="4" name="Picture 2" descr="Le Veneri preistoriche - Arte Svelata">
            <a:extLst>
              <a:ext uri="{FF2B5EF4-FFF2-40B4-BE49-F238E27FC236}">
                <a16:creationId xmlns:a16="http://schemas.microsoft.com/office/drawing/2014/main" id="{440B9DA4-2F29-0266-CDC1-C685FF6979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48" y="2264898"/>
            <a:ext cx="1856762" cy="27439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g382970c0726_0_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Ormoni sessuali e sintomi ansioso-depressivi</a:t>
            </a:r>
            <a:endParaRPr/>
          </a:p>
        </p:txBody>
      </p:sp>
      <p:graphicFrame>
        <p:nvGraphicFramePr>
          <p:cNvPr id="636" name="Google Shape;636;g382970c0726_0_7"/>
          <p:cNvGraphicFramePr/>
          <p:nvPr/>
        </p:nvGraphicFramePr>
        <p:xfrm>
          <a:off x="958625" y="1912500"/>
          <a:ext cx="10116550" cy="4191040"/>
        </p:xfrm>
        <a:graphic>
          <a:graphicData uri="http://schemas.openxmlformats.org/drawingml/2006/table">
            <a:tbl>
              <a:tblPr firstRow="1" bandRow="1">
                <a:noFill/>
                <a:tableStyleId>{5CC2EF9F-7119-4D54-98E0-4D1165EB7C3A}</a:tableStyleId>
              </a:tblPr>
              <a:tblGrid>
                <a:gridCol w="1597350">
                  <a:extLst>
                    <a:ext uri="{9D8B030D-6E8A-4147-A177-3AD203B41FA5}">
                      <a16:colId xmlns:a16="http://schemas.microsoft.com/office/drawing/2014/main" val="20000"/>
                    </a:ext>
                  </a:extLst>
                </a:gridCol>
                <a:gridCol w="3194700">
                  <a:extLst>
                    <a:ext uri="{9D8B030D-6E8A-4147-A177-3AD203B41FA5}">
                      <a16:colId xmlns:a16="http://schemas.microsoft.com/office/drawing/2014/main" val="20001"/>
                    </a:ext>
                  </a:extLst>
                </a:gridCol>
                <a:gridCol w="2662250">
                  <a:extLst>
                    <a:ext uri="{9D8B030D-6E8A-4147-A177-3AD203B41FA5}">
                      <a16:colId xmlns:a16="http://schemas.microsoft.com/office/drawing/2014/main" val="20002"/>
                    </a:ext>
                  </a:extLst>
                </a:gridCol>
                <a:gridCol w="2662250">
                  <a:extLst>
                    <a:ext uri="{9D8B030D-6E8A-4147-A177-3AD203B41FA5}">
                      <a16:colId xmlns:a16="http://schemas.microsoft.com/office/drawing/2014/main" val="20003"/>
                    </a:ext>
                  </a:extLst>
                </a:gridCol>
              </a:tblGrid>
              <a:tr h="717225">
                <a:tc>
                  <a:txBody>
                    <a:bodyPr/>
                    <a:lstStyle/>
                    <a:p>
                      <a:pPr marL="0" marR="0" lvl="0" indent="0" algn="l" rtl="0">
                        <a:spcBef>
                          <a:spcPts val="0"/>
                        </a:spcBef>
                        <a:spcAft>
                          <a:spcPts val="0"/>
                        </a:spcAft>
                        <a:buNone/>
                      </a:pPr>
                      <a:r>
                        <a:rPr lang="en-US" sz="2100" b="1" u="none" strike="noStrike" cap="none"/>
                        <a:t>Ormone</a:t>
                      </a:r>
                      <a:endParaRPr sz="2100"/>
                    </a:p>
                  </a:txBody>
                  <a:tcPr marL="91450" marR="91450" marT="45725" marB="45725">
                    <a:solidFill>
                      <a:srgbClr val="A6CEE3"/>
                    </a:solidFill>
                  </a:tcPr>
                </a:tc>
                <a:tc>
                  <a:txBody>
                    <a:bodyPr/>
                    <a:lstStyle/>
                    <a:p>
                      <a:pPr marL="0" marR="0" lvl="0" indent="0" algn="l" rtl="0">
                        <a:spcBef>
                          <a:spcPts val="0"/>
                        </a:spcBef>
                        <a:spcAft>
                          <a:spcPts val="0"/>
                        </a:spcAft>
                        <a:buNone/>
                      </a:pPr>
                      <a:r>
                        <a:rPr lang="en-US" sz="2100" b="1"/>
                        <a:t>Ruolo fisiologico</a:t>
                      </a:r>
                      <a:endParaRPr sz="2100"/>
                    </a:p>
                  </a:txBody>
                  <a:tcPr marL="91450" marR="91450" marT="45725" marB="45725">
                    <a:solidFill>
                      <a:srgbClr val="B2DF8A"/>
                    </a:solidFill>
                  </a:tcPr>
                </a:tc>
                <a:tc>
                  <a:txBody>
                    <a:bodyPr/>
                    <a:lstStyle/>
                    <a:p>
                      <a:pPr marL="0" marR="0" lvl="0" indent="0" algn="l" rtl="0">
                        <a:spcBef>
                          <a:spcPts val="0"/>
                        </a:spcBef>
                        <a:spcAft>
                          <a:spcPts val="0"/>
                        </a:spcAft>
                        <a:buNone/>
                      </a:pPr>
                      <a:r>
                        <a:rPr lang="en-US" sz="2100" b="1"/>
                        <a:t>Quando si altera</a:t>
                      </a:r>
                      <a:endParaRPr sz="2100"/>
                    </a:p>
                  </a:txBody>
                  <a:tcPr marL="91450" marR="91450" marT="45725" marB="45725">
                    <a:solidFill>
                      <a:srgbClr val="FB9A99"/>
                    </a:solidFill>
                  </a:tcPr>
                </a:tc>
                <a:tc>
                  <a:txBody>
                    <a:bodyPr/>
                    <a:lstStyle/>
                    <a:p>
                      <a:pPr marL="0" marR="0" lvl="0" indent="0" algn="l" rtl="0">
                        <a:spcBef>
                          <a:spcPts val="0"/>
                        </a:spcBef>
                        <a:spcAft>
                          <a:spcPts val="0"/>
                        </a:spcAft>
                        <a:buNone/>
                      </a:pPr>
                      <a:r>
                        <a:rPr lang="en-US" sz="2100" b="1"/>
                        <a:t>Effetti psichici principali</a:t>
                      </a:r>
                      <a:endParaRPr sz="2100"/>
                    </a:p>
                  </a:txBody>
                  <a:tcPr marL="91450" marR="91450" marT="45725" marB="45725">
                    <a:solidFill>
                      <a:srgbClr val="FDBF6F"/>
                    </a:solidFill>
                  </a:tcPr>
                </a:tc>
                <a:extLst>
                  <a:ext uri="{0D108BD9-81ED-4DB2-BD59-A6C34878D82A}">
                    <a16:rowId xmlns:a16="http://schemas.microsoft.com/office/drawing/2014/main" val="10000"/>
                  </a:ext>
                </a:extLst>
              </a:tr>
              <a:tr h="717225">
                <a:tc>
                  <a:txBody>
                    <a:bodyPr/>
                    <a:lstStyle/>
                    <a:p>
                      <a:pPr marL="0" marR="0" lvl="0" indent="0" algn="l" rtl="0">
                        <a:spcBef>
                          <a:spcPts val="0"/>
                        </a:spcBef>
                        <a:spcAft>
                          <a:spcPts val="0"/>
                        </a:spcAft>
                        <a:buNone/>
                      </a:pPr>
                      <a:r>
                        <a:rPr lang="en-US" sz="1900">
                          <a:solidFill>
                            <a:schemeClr val="dk2"/>
                          </a:solidFill>
                        </a:rPr>
                        <a:t>Estrogeni</a:t>
                      </a:r>
                      <a:endParaRPr sz="2100">
                        <a:solidFill>
                          <a:schemeClr val="dk2"/>
                        </a:solidFill>
                      </a:endParaRPr>
                    </a:p>
                  </a:txBody>
                  <a:tcPr marL="91450" marR="91450" marT="45725" marB="45725"/>
                </a:tc>
                <a:tc>
                  <a:txBody>
                    <a:bodyPr/>
                    <a:lstStyle/>
                    <a:p>
                      <a:pPr marL="0" marR="0" lvl="0" indent="0" algn="l" rtl="0">
                        <a:spcBef>
                          <a:spcPts val="0"/>
                        </a:spcBef>
                        <a:spcAft>
                          <a:spcPts val="0"/>
                        </a:spcAft>
                        <a:buNone/>
                      </a:pPr>
                      <a:r>
                        <a:rPr lang="en-US" sz="1900">
                          <a:solidFill>
                            <a:schemeClr val="dk2"/>
                          </a:solidFill>
                        </a:rPr>
                        <a:t>Modulano serotonina, dopamina, noradrenalina → effetto protettivo su umore e ansia</a:t>
                      </a:r>
                      <a:endParaRPr sz="2100">
                        <a:solidFill>
                          <a:schemeClr val="dk2"/>
                        </a:solidFill>
                      </a:endParaRPr>
                    </a:p>
                  </a:txBody>
                  <a:tcPr marL="91450" marR="91450" marT="45725" marB="45725"/>
                </a:tc>
                <a:tc>
                  <a:txBody>
                    <a:bodyPr/>
                    <a:lstStyle/>
                    <a:p>
                      <a:pPr marL="0" marR="0" lvl="0" indent="0" algn="l" rtl="0">
                        <a:spcBef>
                          <a:spcPts val="0"/>
                        </a:spcBef>
                        <a:spcAft>
                          <a:spcPts val="0"/>
                        </a:spcAft>
                        <a:buNone/>
                      </a:pPr>
                      <a:r>
                        <a:rPr lang="en-US" sz="1900">
                          <a:solidFill>
                            <a:schemeClr val="dk2"/>
                          </a:solidFill>
                        </a:rPr>
                        <a:t>Calo post-partum, menopausa, fasi del ciclo</a:t>
                      </a:r>
                      <a:endParaRPr sz="2100">
                        <a:solidFill>
                          <a:schemeClr val="dk2"/>
                        </a:solidFill>
                      </a:endParaRPr>
                    </a:p>
                  </a:txBody>
                  <a:tcPr marL="91450" marR="91450" marT="45725" marB="45725"/>
                </a:tc>
                <a:tc>
                  <a:txBody>
                    <a:bodyPr/>
                    <a:lstStyle/>
                    <a:p>
                      <a:pPr marL="0" marR="0" lvl="0" indent="0" algn="l" rtl="0">
                        <a:spcBef>
                          <a:spcPts val="0"/>
                        </a:spcBef>
                        <a:spcAft>
                          <a:spcPts val="0"/>
                        </a:spcAft>
                        <a:buNone/>
                      </a:pPr>
                      <a:r>
                        <a:rPr lang="en-US" sz="1900">
                          <a:solidFill>
                            <a:schemeClr val="dk2"/>
                          </a:solidFill>
                        </a:rPr>
                        <a:t>Depressione, ansia, irritabilità, labilità emotiva</a:t>
                      </a:r>
                      <a:endParaRPr sz="2100">
                        <a:solidFill>
                          <a:schemeClr val="dk2"/>
                        </a:solidFill>
                      </a:endParaRPr>
                    </a:p>
                  </a:txBody>
                  <a:tcPr marL="91450" marR="91450" marT="45725" marB="45725"/>
                </a:tc>
                <a:extLst>
                  <a:ext uri="{0D108BD9-81ED-4DB2-BD59-A6C34878D82A}">
                    <a16:rowId xmlns:a16="http://schemas.microsoft.com/office/drawing/2014/main" val="10001"/>
                  </a:ext>
                </a:extLst>
              </a:tr>
              <a:tr h="717225">
                <a:tc>
                  <a:txBody>
                    <a:bodyPr/>
                    <a:lstStyle/>
                    <a:p>
                      <a:pPr marL="0" marR="0" lvl="0" indent="0" algn="l" rtl="0">
                        <a:spcBef>
                          <a:spcPts val="0"/>
                        </a:spcBef>
                        <a:spcAft>
                          <a:spcPts val="0"/>
                        </a:spcAft>
                        <a:buNone/>
                      </a:pPr>
                      <a:r>
                        <a:rPr lang="en-US" sz="1900">
                          <a:solidFill>
                            <a:schemeClr val="dk2"/>
                          </a:solidFill>
                        </a:rPr>
                        <a:t>Progesterone</a:t>
                      </a:r>
                      <a:endParaRPr sz="2100">
                        <a:solidFill>
                          <a:schemeClr val="dk2"/>
                        </a:solidFill>
                      </a:endParaRPr>
                    </a:p>
                  </a:txBody>
                  <a:tcPr marL="91450" marR="91450" marT="45725" marB="45725"/>
                </a:tc>
                <a:tc>
                  <a:txBody>
                    <a:bodyPr/>
                    <a:lstStyle/>
                    <a:p>
                      <a:pPr marL="0" marR="0" lvl="0" indent="0" algn="l" rtl="0">
                        <a:spcBef>
                          <a:spcPts val="0"/>
                        </a:spcBef>
                        <a:spcAft>
                          <a:spcPts val="0"/>
                        </a:spcAft>
                        <a:buNone/>
                      </a:pPr>
                      <a:r>
                        <a:rPr lang="en-US" sz="1900">
                          <a:solidFill>
                            <a:schemeClr val="dk2"/>
                          </a:solidFill>
                        </a:rPr>
                        <a:t>Metaboliti (es. allopregnanolone) attivano GABA → effetto ansiolitico e stabilizzante</a:t>
                      </a:r>
                      <a:endParaRPr sz="2100">
                        <a:solidFill>
                          <a:schemeClr val="dk2"/>
                        </a:solidFill>
                      </a:endParaRPr>
                    </a:p>
                  </a:txBody>
                  <a:tcPr marL="91450" marR="91450" marT="45725" marB="45725"/>
                </a:tc>
                <a:tc>
                  <a:txBody>
                    <a:bodyPr/>
                    <a:lstStyle/>
                    <a:p>
                      <a:pPr marL="0" marR="0" lvl="0" indent="0" algn="l" rtl="0">
                        <a:spcBef>
                          <a:spcPts val="0"/>
                        </a:spcBef>
                        <a:spcAft>
                          <a:spcPts val="0"/>
                        </a:spcAft>
                        <a:buNone/>
                      </a:pPr>
                      <a:r>
                        <a:rPr lang="en-US" sz="1900">
                          <a:solidFill>
                            <a:schemeClr val="dk2"/>
                          </a:solidFill>
                        </a:rPr>
                        <a:t>Fluttuazioni premestruali, post-partum</a:t>
                      </a:r>
                      <a:endParaRPr sz="2100">
                        <a:solidFill>
                          <a:schemeClr val="dk2"/>
                        </a:solidFill>
                      </a:endParaRPr>
                    </a:p>
                  </a:txBody>
                  <a:tcPr marL="91450" marR="91450" marT="45725" marB="45725"/>
                </a:tc>
                <a:tc>
                  <a:txBody>
                    <a:bodyPr/>
                    <a:lstStyle/>
                    <a:p>
                      <a:pPr marL="0" marR="0" lvl="0" indent="0" algn="l" rtl="0">
                        <a:spcBef>
                          <a:spcPts val="0"/>
                        </a:spcBef>
                        <a:spcAft>
                          <a:spcPts val="0"/>
                        </a:spcAft>
                        <a:buNone/>
                      </a:pPr>
                      <a:r>
                        <a:rPr lang="en-US" sz="1900">
                          <a:solidFill>
                            <a:schemeClr val="dk2"/>
                          </a:solidFill>
                        </a:rPr>
                        <a:t>Ansia, irritabilità, sintomi depressivi (PMS, PMDD)</a:t>
                      </a:r>
                      <a:endParaRPr sz="2100">
                        <a:solidFill>
                          <a:schemeClr val="dk2"/>
                        </a:solidFill>
                      </a:endParaRPr>
                    </a:p>
                  </a:txBody>
                  <a:tcPr marL="91450" marR="91450" marT="45725" marB="45725"/>
                </a:tc>
                <a:extLst>
                  <a:ext uri="{0D108BD9-81ED-4DB2-BD59-A6C34878D82A}">
                    <a16:rowId xmlns:a16="http://schemas.microsoft.com/office/drawing/2014/main" val="10002"/>
                  </a:ext>
                </a:extLst>
              </a:tr>
              <a:tr h="717225">
                <a:tc>
                  <a:txBody>
                    <a:bodyPr/>
                    <a:lstStyle/>
                    <a:p>
                      <a:pPr marL="0" marR="0" lvl="0" indent="0" algn="l" rtl="0">
                        <a:spcBef>
                          <a:spcPts val="0"/>
                        </a:spcBef>
                        <a:spcAft>
                          <a:spcPts val="0"/>
                        </a:spcAft>
                        <a:buNone/>
                      </a:pPr>
                      <a:r>
                        <a:rPr lang="en-US" sz="1900">
                          <a:solidFill>
                            <a:schemeClr val="dk2"/>
                          </a:solidFill>
                        </a:rPr>
                        <a:t>Testosterone</a:t>
                      </a:r>
                      <a:endParaRPr sz="2100">
                        <a:solidFill>
                          <a:schemeClr val="dk2"/>
                        </a:solidFill>
                      </a:endParaRPr>
                    </a:p>
                  </a:txBody>
                  <a:tcPr marL="91450" marR="91450" marT="45725" marB="45725"/>
                </a:tc>
                <a:tc>
                  <a:txBody>
                    <a:bodyPr/>
                    <a:lstStyle/>
                    <a:p>
                      <a:pPr marL="0" marR="0" lvl="0" indent="0" algn="l" rtl="0">
                        <a:spcBef>
                          <a:spcPts val="0"/>
                        </a:spcBef>
                        <a:spcAft>
                          <a:spcPts val="0"/>
                        </a:spcAft>
                        <a:buNone/>
                      </a:pPr>
                      <a:r>
                        <a:rPr lang="en-US" sz="1900">
                          <a:solidFill>
                            <a:schemeClr val="dk2"/>
                          </a:solidFill>
                        </a:rPr>
                        <a:t>Promuove energia, motivazione, tono dell’umore</a:t>
                      </a:r>
                      <a:endParaRPr sz="2100">
                        <a:solidFill>
                          <a:schemeClr val="dk2"/>
                        </a:solidFill>
                      </a:endParaRPr>
                    </a:p>
                  </a:txBody>
                  <a:tcPr marL="91450" marR="91450" marT="45725" marB="45725"/>
                </a:tc>
                <a:tc>
                  <a:txBody>
                    <a:bodyPr/>
                    <a:lstStyle/>
                    <a:p>
                      <a:pPr marL="0" marR="0" lvl="0" indent="0" algn="l" rtl="0">
                        <a:spcBef>
                          <a:spcPts val="0"/>
                        </a:spcBef>
                        <a:spcAft>
                          <a:spcPts val="0"/>
                        </a:spcAft>
                        <a:buNone/>
                      </a:pPr>
                      <a:r>
                        <a:rPr lang="en-US" sz="1900">
                          <a:solidFill>
                            <a:schemeClr val="dk2"/>
                          </a:solidFill>
                        </a:rPr>
                        <a:t>Bassi livelli in uomini e donne (andropausa, ipogonadismo)</a:t>
                      </a:r>
                      <a:endParaRPr sz="2100">
                        <a:solidFill>
                          <a:schemeClr val="dk2"/>
                        </a:solidFill>
                      </a:endParaRPr>
                    </a:p>
                  </a:txBody>
                  <a:tcPr marL="91450" marR="91450" marT="45725" marB="45725"/>
                </a:tc>
                <a:tc>
                  <a:txBody>
                    <a:bodyPr/>
                    <a:lstStyle/>
                    <a:p>
                      <a:pPr marL="0" marR="0" lvl="0" indent="0" algn="l" rtl="0">
                        <a:spcBef>
                          <a:spcPts val="0"/>
                        </a:spcBef>
                        <a:spcAft>
                          <a:spcPts val="0"/>
                        </a:spcAft>
                        <a:buNone/>
                      </a:pPr>
                      <a:r>
                        <a:rPr lang="en-US" sz="1900">
                          <a:solidFill>
                            <a:schemeClr val="dk2"/>
                          </a:solidFill>
                        </a:rPr>
                        <a:t>Depressione, apatia, ridotta motivazione, fatica</a:t>
                      </a:r>
                      <a:endParaRPr sz="2100">
                        <a:solidFill>
                          <a:schemeClr val="dk2"/>
                        </a:solidFill>
                      </a:endParaRPr>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22"/>
        <p:cNvGrpSpPr/>
        <p:nvPr/>
      </p:nvGrpSpPr>
      <p:grpSpPr>
        <a:xfrm>
          <a:off x="0" y="0"/>
          <a:ext cx="0" cy="0"/>
          <a:chOff x="0" y="0"/>
          <a:chExt cx="0" cy="0"/>
        </a:xfrm>
      </p:grpSpPr>
      <p:sp>
        <p:nvSpPr>
          <p:cNvPr id="423" name="Google Shape;423;g3827e04d44f_0_0"/>
          <p:cNvSpPr txBox="1">
            <a:spLocks noGrp="1"/>
          </p:cNvSpPr>
          <p:nvPr>
            <p:ph type="title"/>
          </p:nvPr>
        </p:nvSpPr>
        <p:spPr>
          <a:xfrm>
            <a:off x="677160" y="609480"/>
            <a:ext cx="8596200" cy="1320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4100"/>
              <a:buFont typeface="Arial"/>
              <a:buNone/>
            </a:pPr>
            <a:r>
              <a:rPr lang="en-US" sz="4100" b="0" u="none" strike="noStrike">
                <a:solidFill>
                  <a:schemeClr val="lt1"/>
                </a:solidFill>
                <a:latin typeface="Arial"/>
                <a:ea typeface="Arial"/>
                <a:cs typeface="Arial"/>
                <a:sym typeface="Arial"/>
              </a:rPr>
              <a:t>Aspetti psicologici: ansia e depressione</a:t>
            </a:r>
            <a:endParaRPr sz="4100" b="0" u="none" strike="noStrike">
              <a:solidFill>
                <a:srgbClr val="000000"/>
              </a:solidFill>
              <a:latin typeface="Arial"/>
              <a:ea typeface="Arial"/>
              <a:cs typeface="Arial"/>
              <a:sym typeface="Arial"/>
            </a:endParaRPr>
          </a:p>
        </p:txBody>
      </p:sp>
      <p:sp>
        <p:nvSpPr>
          <p:cNvPr id="424" name="Google Shape;424;g3827e04d44f_0_0"/>
          <p:cNvSpPr/>
          <p:nvPr/>
        </p:nvSpPr>
        <p:spPr>
          <a:xfrm>
            <a:off x="677160" y="2367720"/>
            <a:ext cx="9087900" cy="388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dirty="0">
                <a:solidFill>
                  <a:srgbClr val="FEFEFE"/>
                </a:solidFill>
                <a:latin typeface="Arial"/>
                <a:ea typeface="Arial"/>
                <a:cs typeface="Arial"/>
                <a:sym typeface="Arial"/>
              </a:rPr>
              <a:t>Le </a:t>
            </a:r>
            <a:r>
              <a:rPr lang="en-US" sz="3000" b="0" i="0" u="none" strike="noStrike" cap="none" dirty="0" err="1">
                <a:solidFill>
                  <a:srgbClr val="FEFEFE"/>
                </a:solidFill>
                <a:latin typeface="Arial"/>
                <a:ea typeface="Arial"/>
                <a:cs typeface="Arial"/>
                <a:sym typeface="Arial"/>
              </a:rPr>
              <a:t>donne</a:t>
            </a:r>
            <a:r>
              <a:rPr lang="en-US" sz="3000" b="0" i="0" u="none" strike="noStrike" cap="none" dirty="0">
                <a:solidFill>
                  <a:srgbClr val="FEFEFE"/>
                </a:solidFill>
                <a:latin typeface="Arial"/>
                <a:ea typeface="Arial"/>
                <a:cs typeface="Arial"/>
                <a:sym typeface="Arial"/>
              </a:rPr>
              <a:t> obese </a:t>
            </a:r>
            <a:r>
              <a:rPr lang="en-US" sz="3000" b="0" i="0" u="none" strike="noStrike" cap="none" dirty="0" err="1">
                <a:solidFill>
                  <a:srgbClr val="FEFEFE"/>
                </a:solidFill>
                <a:latin typeface="Arial"/>
                <a:ea typeface="Arial"/>
                <a:cs typeface="Arial"/>
                <a:sym typeface="Arial"/>
              </a:rPr>
              <a:t>affette</a:t>
            </a:r>
            <a:r>
              <a:rPr lang="en-US" sz="3000" b="0" i="0" u="none" strike="noStrike" cap="none" dirty="0">
                <a:solidFill>
                  <a:srgbClr val="FEFEFE"/>
                </a:solidFill>
                <a:latin typeface="Arial"/>
                <a:ea typeface="Arial"/>
                <a:cs typeface="Arial"/>
                <a:sym typeface="Arial"/>
              </a:rPr>
              <a:t> da </a:t>
            </a:r>
            <a:r>
              <a:rPr lang="en-US" sz="3000" b="0" i="0" u="none" strike="noStrike" cap="none" dirty="0" err="1">
                <a:solidFill>
                  <a:srgbClr val="FEFEFE"/>
                </a:solidFill>
                <a:latin typeface="Arial"/>
                <a:ea typeface="Arial"/>
                <a:cs typeface="Arial"/>
                <a:sym typeface="Arial"/>
              </a:rPr>
              <a:t>infertilità</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mostrano</a:t>
            </a:r>
            <a:r>
              <a:rPr lang="en-US" sz="3000" b="0" i="0" u="none" strike="noStrike" cap="none" dirty="0">
                <a:solidFill>
                  <a:srgbClr val="FEFEFE"/>
                </a:solidFill>
                <a:latin typeface="Arial"/>
                <a:ea typeface="Arial"/>
                <a:cs typeface="Arial"/>
                <a:sym typeface="Arial"/>
              </a:rPr>
              <a:t> un </a:t>
            </a:r>
            <a:r>
              <a:rPr lang="en-US" sz="3000" b="0" i="0" u="none" strike="noStrike" cap="none" dirty="0" err="1">
                <a:solidFill>
                  <a:srgbClr val="FEFEFE"/>
                </a:solidFill>
                <a:latin typeface="Arial"/>
                <a:ea typeface="Arial"/>
                <a:cs typeface="Arial"/>
                <a:sym typeface="Arial"/>
              </a:rPr>
              <a:t>rischio</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elevato</a:t>
            </a:r>
            <a:r>
              <a:rPr lang="en-US" sz="3000" b="0" i="0" u="none" strike="noStrike" cap="none" dirty="0">
                <a:solidFill>
                  <a:srgbClr val="FEFEFE"/>
                </a:solidFill>
                <a:latin typeface="Arial"/>
                <a:ea typeface="Arial"/>
                <a:cs typeface="Arial"/>
                <a:sym typeface="Arial"/>
              </a:rPr>
              <a:t> di </a:t>
            </a:r>
            <a:r>
              <a:rPr lang="en-US" sz="3000" b="0" i="0" u="none" strike="noStrike" cap="none" dirty="0" err="1">
                <a:solidFill>
                  <a:srgbClr val="FEFEFE"/>
                </a:solidFill>
                <a:latin typeface="Arial"/>
                <a:ea typeface="Arial"/>
                <a:cs typeface="Arial"/>
                <a:sym typeface="Arial"/>
              </a:rPr>
              <a:t>ansia</a:t>
            </a:r>
            <a:r>
              <a:rPr lang="en-US" sz="3000" b="0" i="0" u="none" strike="noStrike" cap="none" dirty="0">
                <a:solidFill>
                  <a:srgbClr val="FEFEFE"/>
                </a:solidFill>
                <a:latin typeface="Arial"/>
                <a:ea typeface="Arial"/>
                <a:cs typeface="Arial"/>
                <a:sym typeface="Arial"/>
              </a:rPr>
              <a:t> e </a:t>
            </a:r>
            <a:r>
              <a:rPr lang="en-US" sz="3000" b="0" i="0" u="none" strike="noStrike" cap="none" dirty="0" err="1">
                <a:solidFill>
                  <a:srgbClr val="FEFEFE"/>
                </a:solidFill>
                <a:latin typeface="Arial"/>
                <a:ea typeface="Arial"/>
                <a:cs typeface="Arial"/>
                <a:sym typeface="Arial"/>
              </a:rPr>
              <a:t>depressione</a:t>
            </a:r>
            <a:endParaRPr sz="3000" b="0" i="0" u="none" strike="noStrike" cap="none" dirty="0">
              <a:solidFill>
                <a:srgbClr val="FFFFFF"/>
              </a:solidFill>
              <a:latin typeface="Arial"/>
              <a:ea typeface="Arial"/>
              <a:cs typeface="Arial"/>
              <a:sym typeface="Arial"/>
            </a:endParaRPr>
          </a:p>
          <a:p>
            <a:pPr marL="457200" marR="0" lvl="0" indent="-419040" algn="l" rtl="0">
              <a:lnSpc>
                <a:spcPct val="100000"/>
              </a:lnSpc>
              <a:spcBef>
                <a:spcPts val="0"/>
              </a:spcBef>
              <a:spcAft>
                <a:spcPts val="0"/>
              </a:spcAft>
              <a:buClr>
                <a:srgbClr val="FEFEFE"/>
              </a:buClr>
              <a:buSzPts val="3000"/>
              <a:buFont typeface="Arial"/>
              <a:buChar char="❖"/>
            </a:pPr>
            <a:r>
              <a:rPr lang="en-US" sz="3000" b="0" i="0" u="none" strike="noStrike" cap="none" dirty="0">
                <a:solidFill>
                  <a:srgbClr val="FEFEFE"/>
                </a:solidFill>
                <a:latin typeface="Arial"/>
                <a:ea typeface="Arial"/>
                <a:cs typeface="Arial"/>
                <a:sym typeface="Arial"/>
              </a:rPr>
              <a:t>La </a:t>
            </a:r>
            <a:r>
              <a:rPr lang="en-US" sz="3000" b="0" i="0" u="none" strike="noStrike" cap="none" dirty="0" err="1">
                <a:solidFill>
                  <a:srgbClr val="FEFEFE"/>
                </a:solidFill>
                <a:latin typeface="Arial"/>
                <a:ea typeface="Arial"/>
                <a:cs typeface="Arial"/>
                <a:sym typeface="Arial"/>
              </a:rPr>
              <a:t>difficoltà</a:t>
            </a:r>
            <a:r>
              <a:rPr lang="en-US" sz="3000" b="0" i="0" u="none" strike="noStrike" cap="none" dirty="0">
                <a:solidFill>
                  <a:srgbClr val="FEFEFE"/>
                </a:solidFill>
                <a:latin typeface="Arial"/>
                <a:ea typeface="Arial"/>
                <a:cs typeface="Arial"/>
                <a:sym typeface="Arial"/>
              </a:rPr>
              <a:t> a </a:t>
            </a:r>
            <a:r>
              <a:rPr lang="en-US" sz="3000" b="0" i="0" u="none" strike="noStrike" cap="none" dirty="0" err="1">
                <a:solidFill>
                  <a:srgbClr val="FEFEFE"/>
                </a:solidFill>
                <a:latin typeface="Arial"/>
                <a:ea typeface="Arial"/>
                <a:cs typeface="Arial"/>
                <a:sym typeface="Arial"/>
              </a:rPr>
              <a:t>concepire</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può</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essere</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vissuta</a:t>
            </a:r>
            <a:r>
              <a:rPr lang="en-US" sz="3000" b="0" i="0" u="none" strike="noStrike" cap="none" dirty="0">
                <a:solidFill>
                  <a:srgbClr val="FEFEFE"/>
                </a:solidFill>
                <a:latin typeface="Arial"/>
                <a:ea typeface="Arial"/>
                <a:cs typeface="Arial"/>
                <a:sym typeface="Arial"/>
              </a:rPr>
              <a:t> come un </a:t>
            </a:r>
            <a:r>
              <a:rPr lang="en-US" sz="3000" b="0" i="0" u="none" strike="noStrike" cap="none" dirty="0" err="1">
                <a:solidFill>
                  <a:srgbClr val="FEFEFE"/>
                </a:solidFill>
                <a:latin typeface="Arial"/>
                <a:ea typeface="Arial"/>
                <a:cs typeface="Arial"/>
                <a:sym typeface="Arial"/>
              </a:rPr>
              <a:t>fallimento</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personale</a:t>
            </a:r>
            <a:r>
              <a:rPr lang="en-US" sz="3000" b="0" i="0" u="none" strike="noStrike" cap="none" dirty="0">
                <a:solidFill>
                  <a:srgbClr val="FEFEFE"/>
                </a:solidFill>
                <a:latin typeface="Arial"/>
                <a:ea typeface="Arial"/>
                <a:cs typeface="Arial"/>
                <a:sym typeface="Arial"/>
              </a:rPr>
              <a:t>, con forte </a:t>
            </a:r>
            <a:r>
              <a:rPr lang="en-US" sz="3000" b="0" i="0" u="none" strike="noStrike" cap="none" dirty="0" err="1">
                <a:solidFill>
                  <a:srgbClr val="FEFEFE"/>
                </a:solidFill>
                <a:latin typeface="Arial"/>
                <a:ea typeface="Arial"/>
                <a:cs typeface="Arial"/>
                <a:sym typeface="Arial"/>
              </a:rPr>
              <a:t>impatto</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sul</a:t>
            </a:r>
            <a:r>
              <a:rPr lang="en-US" sz="3000" b="0" i="0" u="none" strike="noStrike" cap="none" dirty="0">
                <a:solidFill>
                  <a:srgbClr val="FEFEFE"/>
                </a:solidFill>
                <a:latin typeface="Arial"/>
                <a:ea typeface="Arial"/>
                <a:cs typeface="Arial"/>
                <a:sym typeface="Arial"/>
              </a:rPr>
              <a:t> senso di </a:t>
            </a:r>
            <a:r>
              <a:rPr lang="en-US" sz="3000" b="1" i="0" u="none" strike="noStrike" cap="none" dirty="0" err="1">
                <a:solidFill>
                  <a:schemeClr val="accent2"/>
                </a:solidFill>
                <a:latin typeface="Arial"/>
                <a:ea typeface="Arial"/>
                <a:cs typeface="Arial"/>
                <a:sym typeface="Arial"/>
              </a:rPr>
              <a:t>identità</a:t>
            </a:r>
            <a:r>
              <a:rPr lang="en-US" sz="3000" b="1" i="0" u="none" strike="noStrike" cap="none" dirty="0">
                <a:solidFill>
                  <a:schemeClr val="accent2"/>
                </a:solidFill>
                <a:latin typeface="Arial"/>
                <a:ea typeface="Arial"/>
                <a:cs typeface="Arial"/>
                <a:sym typeface="Arial"/>
              </a:rPr>
              <a:t> </a:t>
            </a:r>
            <a:r>
              <a:rPr lang="en-US" sz="3000" b="1" i="0" u="none" strike="noStrike" cap="none" dirty="0" err="1">
                <a:solidFill>
                  <a:schemeClr val="accent2"/>
                </a:solidFill>
                <a:latin typeface="Arial"/>
                <a:ea typeface="Arial"/>
                <a:cs typeface="Arial"/>
                <a:sym typeface="Arial"/>
              </a:rPr>
              <a:t>femminile</a:t>
            </a:r>
            <a:r>
              <a:rPr lang="en-US" sz="3000" b="1" i="0" u="none" strike="noStrike" cap="none" dirty="0">
                <a:solidFill>
                  <a:schemeClr val="accent2"/>
                </a:solidFill>
                <a:latin typeface="Arial"/>
                <a:ea typeface="Arial"/>
                <a:cs typeface="Arial"/>
                <a:sym typeface="Arial"/>
              </a:rPr>
              <a:t> </a:t>
            </a:r>
            <a:r>
              <a:rPr lang="en-US" sz="3000" b="0" i="0" u="none" strike="noStrike" cap="none" dirty="0">
                <a:solidFill>
                  <a:srgbClr val="FEFEFE"/>
                </a:solidFill>
                <a:latin typeface="Arial"/>
                <a:ea typeface="Arial"/>
                <a:cs typeface="Arial"/>
                <a:sym typeface="Arial"/>
              </a:rPr>
              <a:t>e </a:t>
            </a:r>
            <a:r>
              <a:rPr lang="en-US" sz="3000" b="0" i="0" u="none" strike="noStrike" cap="none" dirty="0" err="1">
                <a:solidFill>
                  <a:srgbClr val="FEFEFE"/>
                </a:solidFill>
                <a:latin typeface="Arial"/>
                <a:ea typeface="Arial"/>
                <a:cs typeface="Arial"/>
                <a:sym typeface="Arial"/>
              </a:rPr>
              <a:t>sull’autostima</a:t>
            </a:r>
            <a:r>
              <a:rPr lang="en-US" sz="3000" b="0" i="0" u="none" strike="noStrike" cap="none" dirty="0">
                <a:solidFill>
                  <a:srgbClr val="FEFEFE"/>
                </a:solidFill>
                <a:latin typeface="Arial"/>
                <a:ea typeface="Arial"/>
                <a:cs typeface="Arial"/>
                <a:sym typeface="Arial"/>
              </a:rPr>
              <a:t> </a:t>
            </a:r>
            <a:endParaRPr sz="3000" b="0" i="0" u="none" strike="noStrike" cap="none" dirty="0">
              <a:solidFill>
                <a:srgbClr val="FFFFFF"/>
              </a:solidFill>
              <a:latin typeface="Arial"/>
              <a:ea typeface="Arial"/>
              <a:cs typeface="Arial"/>
              <a:sym typeface="Arial"/>
            </a:endParaRPr>
          </a:p>
          <a:p>
            <a:pPr marL="457200" marR="0" lvl="0" indent="-419040" algn="l" rtl="0">
              <a:lnSpc>
                <a:spcPct val="100000"/>
              </a:lnSpc>
              <a:spcBef>
                <a:spcPts val="0"/>
              </a:spcBef>
              <a:spcAft>
                <a:spcPts val="0"/>
              </a:spcAft>
              <a:buClr>
                <a:srgbClr val="FEFEFE"/>
              </a:buClr>
              <a:buSzPts val="3000"/>
              <a:buFont typeface="Arial"/>
              <a:buChar char="❖"/>
            </a:pPr>
            <a:r>
              <a:rPr lang="en-US" sz="3000" b="0" i="0" u="none" strike="noStrike" cap="none" dirty="0" err="1">
                <a:solidFill>
                  <a:srgbClr val="FEFEFE"/>
                </a:solidFill>
                <a:latin typeface="Arial"/>
                <a:ea typeface="Arial"/>
                <a:cs typeface="Arial"/>
                <a:sym typeface="Arial"/>
              </a:rPr>
              <a:t>L’ansia</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anticipatoria</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legata</a:t>
            </a:r>
            <a:r>
              <a:rPr lang="en-US" sz="3000" b="0" i="0" u="none" strike="noStrike" cap="none" dirty="0">
                <a:solidFill>
                  <a:srgbClr val="FEFEFE"/>
                </a:solidFill>
                <a:latin typeface="Arial"/>
                <a:ea typeface="Arial"/>
                <a:cs typeface="Arial"/>
                <a:sym typeface="Arial"/>
              </a:rPr>
              <a:t> ai </a:t>
            </a:r>
            <a:r>
              <a:rPr lang="en-US" sz="3000" b="0" i="0" u="none" strike="noStrike" cap="none" dirty="0" err="1">
                <a:solidFill>
                  <a:srgbClr val="FEFEFE"/>
                </a:solidFill>
                <a:latin typeface="Arial"/>
                <a:ea typeface="Arial"/>
                <a:cs typeface="Arial"/>
                <a:sym typeface="Arial"/>
              </a:rPr>
              <a:t>trattamenti</a:t>
            </a:r>
            <a:r>
              <a:rPr lang="en-US" sz="3000" b="0" i="0" u="none" strike="noStrike" cap="none" dirty="0">
                <a:solidFill>
                  <a:srgbClr val="FEFEFE"/>
                </a:solidFill>
                <a:latin typeface="Arial"/>
                <a:ea typeface="Arial"/>
                <a:cs typeface="Arial"/>
                <a:sym typeface="Arial"/>
              </a:rPr>
              <a:t> di </a:t>
            </a:r>
            <a:r>
              <a:rPr lang="en-US" sz="3000" b="0" i="0" u="none" strike="noStrike" cap="none" dirty="0" err="1">
                <a:solidFill>
                  <a:srgbClr val="FEFEFE"/>
                </a:solidFill>
                <a:latin typeface="Arial"/>
                <a:ea typeface="Arial"/>
                <a:cs typeface="Arial"/>
                <a:sym typeface="Arial"/>
              </a:rPr>
              <a:t>fertilità</a:t>
            </a:r>
            <a:r>
              <a:rPr lang="en-US" sz="3000" b="0" i="0" u="none" strike="noStrike" cap="none" dirty="0">
                <a:solidFill>
                  <a:srgbClr val="FEFEFE"/>
                </a:solidFill>
                <a:latin typeface="Arial"/>
                <a:ea typeface="Arial"/>
                <a:cs typeface="Arial"/>
                <a:sym typeface="Arial"/>
              </a:rPr>
              <a:t> e </a:t>
            </a:r>
            <a:r>
              <a:rPr lang="en-US" sz="3000" b="0" i="0" u="none" strike="noStrike" cap="none" dirty="0" err="1">
                <a:solidFill>
                  <a:srgbClr val="FEFEFE"/>
                </a:solidFill>
                <a:latin typeface="Arial"/>
                <a:ea typeface="Arial"/>
                <a:cs typeface="Arial"/>
                <a:sym typeface="Arial"/>
              </a:rPr>
              <a:t>l’incertezza</a:t>
            </a:r>
            <a:r>
              <a:rPr lang="en-US" sz="3000" b="0" i="0" u="none" strike="noStrike" cap="none" dirty="0">
                <a:solidFill>
                  <a:srgbClr val="FEFEFE"/>
                </a:solidFill>
                <a:latin typeface="Arial"/>
                <a:ea typeface="Arial"/>
                <a:cs typeface="Arial"/>
                <a:sym typeface="Arial"/>
              </a:rPr>
              <a:t> del </a:t>
            </a:r>
            <a:r>
              <a:rPr lang="en-US" sz="3000" b="0" i="0" u="none" strike="noStrike" cap="none" dirty="0" err="1">
                <a:solidFill>
                  <a:srgbClr val="FEFEFE"/>
                </a:solidFill>
                <a:latin typeface="Arial"/>
                <a:ea typeface="Arial"/>
                <a:cs typeface="Arial"/>
                <a:sym typeface="Arial"/>
              </a:rPr>
              <a:t>risultato</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aumentano</a:t>
            </a:r>
            <a:r>
              <a:rPr lang="en-US" sz="3000" b="0" i="0" u="none" strike="noStrike" cap="none" dirty="0">
                <a:solidFill>
                  <a:srgbClr val="FEFEFE"/>
                </a:solidFill>
                <a:latin typeface="Arial"/>
                <a:ea typeface="Arial"/>
                <a:cs typeface="Arial"/>
                <a:sym typeface="Arial"/>
              </a:rPr>
              <a:t> </a:t>
            </a:r>
            <a:r>
              <a:rPr lang="en-US" sz="3000" b="0" i="0" u="none" strike="noStrike" cap="none" dirty="0" err="1">
                <a:solidFill>
                  <a:srgbClr val="FEFEFE"/>
                </a:solidFill>
                <a:latin typeface="Arial"/>
                <a:ea typeface="Arial"/>
                <a:cs typeface="Arial"/>
                <a:sym typeface="Arial"/>
              </a:rPr>
              <a:t>ulteriormente</a:t>
            </a:r>
            <a:r>
              <a:rPr lang="en-US" sz="3000" b="0" i="0" u="none" strike="noStrike" cap="none" dirty="0">
                <a:solidFill>
                  <a:srgbClr val="FEFEFE"/>
                </a:solidFill>
                <a:latin typeface="Arial"/>
                <a:ea typeface="Arial"/>
                <a:cs typeface="Arial"/>
                <a:sym typeface="Arial"/>
              </a:rPr>
              <a:t> il disagio </a:t>
            </a:r>
            <a:r>
              <a:rPr lang="en-US" sz="3000" b="0" i="0" u="none" strike="noStrike" cap="none" dirty="0" err="1">
                <a:solidFill>
                  <a:srgbClr val="FEFEFE"/>
                </a:solidFill>
                <a:latin typeface="Arial"/>
                <a:ea typeface="Arial"/>
                <a:cs typeface="Arial"/>
                <a:sym typeface="Arial"/>
              </a:rPr>
              <a:t>emotivo</a:t>
            </a:r>
            <a:endParaRPr sz="3000" b="0" i="0" u="none" strike="noStrike" cap="none" dirty="0">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8"/>
        <p:cNvGrpSpPr/>
        <p:nvPr/>
      </p:nvGrpSpPr>
      <p:grpSpPr>
        <a:xfrm>
          <a:off x="0" y="0"/>
          <a:ext cx="0" cy="0"/>
          <a:chOff x="0" y="0"/>
          <a:chExt cx="0" cy="0"/>
        </a:xfrm>
      </p:grpSpPr>
      <p:sp>
        <p:nvSpPr>
          <p:cNvPr id="429" name="Google Shape;429;p3" descr="Immagine che contiene testo, dipinto, arte, silhouette&#10;&#10;Il contenuto generato dall'IA potrebbe non essere corretto."/>
          <p:cNvSpPr/>
          <p:nvPr/>
        </p:nvSpPr>
        <p:spPr>
          <a:xfrm>
            <a:off x="5010840" y="0"/>
            <a:ext cx="7180200" cy="6865920"/>
          </a:xfrm>
          <a:custGeom>
            <a:avLst/>
            <a:gdLst/>
            <a:ahLst/>
            <a:cxnLst/>
            <a:rect l="l" t="t" r="r" b="b"/>
            <a:pathLst>
              <a:path w="7922146" h="6858001" extrusionOk="0">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blipFill rotWithShape="1">
            <a:blip r:embed="rId3">
              <a:alphaModFix/>
            </a:blip>
            <a:stretch>
              <a:fillRect/>
            </a:stretch>
          </a:blip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3"/>
          <p:cNvSpPr txBox="1">
            <a:spLocks noGrp="1"/>
          </p:cNvSpPr>
          <p:nvPr>
            <p:ph type="title"/>
          </p:nvPr>
        </p:nvSpPr>
        <p:spPr>
          <a:xfrm>
            <a:off x="677160" y="352440"/>
            <a:ext cx="3850560" cy="132012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F5C99"/>
              </a:buClr>
              <a:buSzPts val="3100"/>
              <a:buFont typeface="Arial"/>
              <a:buNone/>
            </a:pPr>
            <a:r>
              <a:rPr lang="en-US" sz="3100" b="0" u="none" strike="noStrike">
                <a:solidFill>
                  <a:srgbClr val="1F5C99"/>
                </a:solidFill>
                <a:latin typeface="Arial"/>
                <a:ea typeface="Arial"/>
                <a:cs typeface="Arial"/>
                <a:sym typeface="Arial"/>
              </a:rPr>
              <a:t>Ansia e Depressione nella Donne Infertili</a:t>
            </a:r>
            <a:endParaRPr sz="3100" b="0" u="none" strike="noStrike">
              <a:solidFill>
                <a:srgbClr val="000000"/>
              </a:solidFill>
              <a:latin typeface="Arial"/>
              <a:ea typeface="Arial"/>
              <a:cs typeface="Arial"/>
              <a:sym typeface="Arial"/>
            </a:endParaRPr>
          </a:p>
        </p:txBody>
      </p:sp>
      <p:sp>
        <p:nvSpPr>
          <p:cNvPr id="431" name="Google Shape;431;p3"/>
          <p:cNvSpPr txBox="1">
            <a:spLocks noGrp="1"/>
          </p:cNvSpPr>
          <p:nvPr>
            <p:ph type="body" idx="1"/>
          </p:nvPr>
        </p:nvSpPr>
        <p:spPr>
          <a:xfrm>
            <a:off x="96120" y="1239120"/>
            <a:ext cx="5774400" cy="6337440"/>
          </a:xfrm>
          <a:prstGeom prst="rect">
            <a:avLst/>
          </a:prstGeom>
          <a:noFill/>
          <a:ln>
            <a:noFill/>
          </a:ln>
        </p:spPr>
        <p:txBody>
          <a:bodyPr spcFirstLastPara="1" wrap="square" lIns="91425" tIns="45700" rIns="91425" bIns="45700" anchor="t" anchorCtr="0">
            <a:normAutofit/>
          </a:bodyPr>
          <a:lstStyle/>
          <a:p>
            <a:pPr marL="457200" marR="0" lvl="0" indent="-361800" algn="just" rtl="0">
              <a:lnSpc>
                <a:spcPct val="90000"/>
              </a:lnSpc>
              <a:spcBef>
                <a:spcPts val="0"/>
              </a:spcBef>
              <a:spcAft>
                <a:spcPts val="0"/>
              </a:spcAft>
              <a:buClr>
                <a:srgbClr val="0F4861"/>
              </a:buClr>
              <a:buSzPts val="2100"/>
              <a:buFont typeface="Arial"/>
              <a:buChar char="►"/>
            </a:pPr>
            <a:r>
              <a:rPr lang="en-US" sz="2100" b="0" i="0" u="none" strike="noStrike" cap="none">
                <a:solidFill>
                  <a:srgbClr val="0F4861"/>
                </a:solidFill>
                <a:latin typeface="Arial"/>
                <a:ea typeface="Arial"/>
                <a:cs typeface="Arial"/>
                <a:sym typeface="Arial"/>
              </a:rPr>
              <a:t>Una maggiore frequenza di disturbi ansioso-depressivi è stata osservata nelle donne obese affette da infertili</a:t>
            </a:r>
            <a:r>
              <a:rPr lang="en-US" sz="2100">
                <a:solidFill>
                  <a:srgbClr val="0F4861"/>
                </a:solidFill>
              </a:rPr>
              <a:t>tà </a:t>
            </a:r>
            <a:r>
              <a:rPr lang="en-US" sz="2100" b="0" i="0" u="none" strike="noStrike" cap="none">
                <a:solidFill>
                  <a:srgbClr val="0F4861"/>
                </a:solidFill>
                <a:latin typeface="Arial"/>
                <a:ea typeface="Arial"/>
                <a:cs typeface="Arial"/>
                <a:sym typeface="Arial"/>
              </a:rPr>
              <a:t>sottoposte a </a:t>
            </a:r>
            <a:r>
              <a:rPr lang="en-US" sz="2100" b="1" i="0" u="none" strike="noStrike" cap="none">
                <a:solidFill>
                  <a:srgbClr val="0F4861"/>
                </a:solidFill>
                <a:latin typeface="Arial"/>
                <a:ea typeface="Arial"/>
                <a:cs typeface="Arial"/>
                <a:sym typeface="Arial"/>
              </a:rPr>
              <a:t>IVF (Fecondazione in vitro)</a:t>
            </a:r>
            <a:r>
              <a:rPr lang="en-US" sz="2100" b="0" i="0" u="none" strike="noStrike" cap="none">
                <a:solidFill>
                  <a:srgbClr val="0F4861"/>
                </a:solidFill>
                <a:latin typeface="Arial"/>
                <a:ea typeface="Arial"/>
                <a:cs typeface="Arial"/>
                <a:sym typeface="Arial"/>
              </a:rPr>
              <a:t>, in particolare durante il transfer embrionale o il prelievo degli ovociti. </a:t>
            </a:r>
            <a:endParaRPr sz="2100" b="0" i="0" u="none" strike="noStrike" cap="none">
              <a:solidFill>
                <a:srgbClr val="000000"/>
              </a:solidFill>
              <a:latin typeface="Arial"/>
              <a:ea typeface="Arial"/>
              <a:cs typeface="Arial"/>
              <a:sym typeface="Arial"/>
            </a:endParaRPr>
          </a:p>
          <a:p>
            <a:pPr marL="457200" marR="0" lvl="0" indent="-361800" algn="just" rtl="0">
              <a:lnSpc>
                <a:spcPct val="90000"/>
              </a:lnSpc>
              <a:spcBef>
                <a:spcPts val="0"/>
              </a:spcBef>
              <a:spcAft>
                <a:spcPts val="0"/>
              </a:spcAft>
              <a:buClr>
                <a:srgbClr val="0F4861"/>
              </a:buClr>
              <a:buSzPts val="2100"/>
              <a:buFont typeface="Arial"/>
              <a:buChar char="►"/>
            </a:pPr>
            <a:r>
              <a:rPr lang="en-US" sz="2100" b="0" i="0" u="none" strike="noStrike" cap="none">
                <a:solidFill>
                  <a:srgbClr val="0F4861"/>
                </a:solidFill>
                <a:latin typeface="Arial"/>
                <a:ea typeface="Arial"/>
                <a:cs typeface="Arial"/>
                <a:sym typeface="Arial"/>
              </a:rPr>
              <a:t>Nello specifico i disturbi ansiosi si correlano</a:t>
            </a:r>
            <a:endParaRPr sz="2100" b="0" i="0" u="none" strike="noStrike" cap="none">
              <a:solidFill>
                <a:srgbClr val="000000"/>
              </a:solidFill>
              <a:latin typeface="Arial"/>
              <a:ea typeface="Arial"/>
              <a:cs typeface="Arial"/>
              <a:sym typeface="Arial"/>
            </a:endParaRPr>
          </a:p>
          <a:p>
            <a:pPr marL="457200" marR="0" lvl="0" indent="0" algn="just" rtl="0">
              <a:lnSpc>
                <a:spcPct val="90000"/>
              </a:lnSpc>
              <a:spcBef>
                <a:spcPts val="0"/>
              </a:spcBef>
              <a:spcAft>
                <a:spcPts val="0"/>
              </a:spcAft>
              <a:buSzPts val="2100"/>
              <a:buFont typeface="Arial"/>
              <a:buNone/>
            </a:pPr>
            <a:endParaRPr sz="2100" b="0" i="0" u="none" strike="noStrike" cap="none">
              <a:solidFill>
                <a:srgbClr val="000000"/>
              </a:solidFill>
              <a:latin typeface="Arial"/>
              <a:ea typeface="Arial"/>
              <a:cs typeface="Arial"/>
              <a:sym typeface="Arial"/>
            </a:endParaRPr>
          </a:p>
          <a:p>
            <a:pPr marL="0" marR="0" lvl="0" indent="0" algn="just" rtl="0">
              <a:lnSpc>
                <a:spcPct val="90000"/>
              </a:lnSpc>
              <a:spcBef>
                <a:spcPts val="0"/>
              </a:spcBef>
              <a:spcAft>
                <a:spcPts val="0"/>
              </a:spcAft>
              <a:buClr>
                <a:srgbClr val="0F4861"/>
              </a:buClr>
              <a:buSzPts val="2100"/>
              <a:buFont typeface="Arial"/>
              <a:buNone/>
            </a:pPr>
            <a:r>
              <a:rPr lang="en-US" sz="2100" b="0" i="0" u="none" strike="noStrike" cap="none">
                <a:solidFill>
                  <a:srgbClr val="0F4861"/>
                </a:solidFill>
                <a:latin typeface="Arial"/>
                <a:ea typeface="Arial"/>
                <a:cs typeface="Arial"/>
                <a:sym typeface="Arial"/>
              </a:rPr>
              <a:t>      1) all’incertezza del risultato riproduttivo</a:t>
            </a:r>
            <a:endParaRPr sz="2100" b="0" i="0" u="none" strike="noStrike" cap="none">
              <a:solidFill>
                <a:srgbClr val="000000"/>
              </a:solidFill>
              <a:latin typeface="Arial"/>
              <a:ea typeface="Arial"/>
              <a:cs typeface="Arial"/>
              <a:sym typeface="Arial"/>
            </a:endParaRPr>
          </a:p>
          <a:p>
            <a:pPr marL="0" marR="0" lvl="0" indent="0" algn="just" rtl="0">
              <a:lnSpc>
                <a:spcPct val="90000"/>
              </a:lnSpc>
              <a:spcBef>
                <a:spcPts val="0"/>
              </a:spcBef>
              <a:spcAft>
                <a:spcPts val="0"/>
              </a:spcAft>
              <a:buClr>
                <a:srgbClr val="0F4861"/>
              </a:buClr>
              <a:buSzPts val="2100"/>
              <a:buFont typeface="Arial"/>
              <a:buNone/>
            </a:pPr>
            <a:r>
              <a:rPr lang="en-US" sz="2100" b="0" i="0" u="none" strike="noStrike" cap="none">
                <a:solidFill>
                  <a:srgbClr val="0F4861"/>
                </a:solidFill>
                <a:latin typeface="Arial"/>
                <a:ea typeface="Arial"/>
                <a:cs typeface="Arial"/>
                <a:sym typeface="Arial"/>
              </a:rPr>
              <a:t>      2) al timore del giudizio sociale </a:t>
            </a:r>
            <a:endParaRPr sz="2100" b="0" i="0" u="none" strike="noStrike" cap="none">
              <a:solidFill>
                <a:srgbClr val="000000"/>
              </a:solidFill>
              <a:latin typeface="Arial"/>
              <a:ea typeface="Arial"/>
              <a:cs typeface="Arial"/>
              <a:sym typeface="Arial"/>
            </a:endParaRPr>
          </a:p>
          <a:p>
            <a:pPr marL="457200" marR="0" lvl="0" indent="0" algn="just" rtl="0">
              <a:lnSpc>
                <a:spcPct val="90000"/>
              </a:lnSpc>
              <a:spcBef>
                <a:spcPts val="0"/>
              </a:spcBef>
              <a:spcAft>
                <a:spcPts val="0"/>
              </a:spcAft>
              <a:buClr>
                <a:srgbClr val="0F4861"/>
              </a:buClr>
              <a:buSzPts val="2100"/>
              <a:buFont typeface="Arial"/>
              <a:buNone/>
            </a:pPr>
            <a:r>
              <a:rPr lang="en-US" sz="2100" b="0" i="0" u="none" strike="noStrike" cap="none">
                <a:solidFill>
                  <a:srgbClr val="0F4861"/>
                </a:solidFill>
                <a:latin typeface="Arial"/>
                <a:ea typeface="Arial"/>
                <a:cs typeface="Arial"/>
                <a:sym typeface="Arial"/>
              </a:rPr>
              <a:t>3) allo stress dei trattamenti medici</a:t>
            </a:r>
            <a:endParaRPr sz="2100" b="0" i="0" u="none" strike="noStrike" cap="none">
              <a:solidFill>
                <a:srgbClr val="000000"/>
              </a:solidFill>
              <a:latin typeface="Arial"/>
              <a:ea typeface="Arial"/>
              <a:cs typeface="Arial"/>
              <a:sym typeface="Arial"/>
            </a:endParaRPr>
          </a:p>
          <a:p>
            <a:pPr marL="457200" marR="0" lvl="0" indent="0" algn="just" rtl="0">
              <a:lnSpc>
                <a:spcPct val="90000"/>
              </a:lnSpc>
              <a:spcBef>
                <a:spcPts val="0"/>
              </a:spcBef>
              <a:spcAft>
                <a:spcPts val="0"/>
              </a:spcAft>
              <a:buSzPts val="2100"/>
              <a:buFont typeface="Arial"/>
              <a:buNone/>
            </a:pPr>
            <a:endParaRPr sz="2100" b="0" i="0" u="none" strike="noStrike" cap="none">
              <a:solidFill>
                <a:srgbClr val="000000"/>
              </a:solidFill>
              <a:latin typeface="Arial"/>
              <a:ea typeface="Arial"/>
              <a:cs typeface="Arial"/>
              <a:sym typeface="Arial"/>
            </a:endParaRPr>
          </a:p>
          <a:p>
            <a:pPr marL="457200" marR="0" lvl="0" indent="-361800" algn="just" rtl="0">
              <a:lnSpc>
                <a:spcPct val="90000"/>
              </a:lnSpc>
              <a:spcBef>
                <a:spcPts val="0"/>
              </a:spcBef>
              <a:spcAft>
                <a:spcPts val="0"/>
              </a:spcAft>
              <a:buClr>
                <a:srgbClr val="0F4861"/>
              </a:buClr>
              <a:buSzPts val="2100"/>
              <a:buFont typeface="Arial"/>
              <a:buChar char="►"/>
            </a:pPr>
            <a:r>
              <a:rPr lang="en-US" sz="2100" b="0" i="0" u="none" strike="noStrike" cap="none">
                <a:solidFill>
                  <a:srgbClr val="0F4861"/>
                </a:solidFill>
                <a:latin typeface="Arial"/>
                <a:ea typeface="Arial"/>
                <a:cs typeface="Arial"/>
                <a:sym typeface="Arial"/>
              </a:rPr>
              <a:t>I disturbi depressivi si correlano</a:t>
            </a:r>
            <a:endParaRPr sz="2100" b="0" i="0" u="none" strike="noStrike" cap="none">
              <a:solidFill>
                <a:srgbClr val="000000"/>
              </a:solidFill>
              <a:latin typeface="Arial"/>
              <a:ea typeface="Arial"/>
              <a:cs typeface="Arial"/>
              <a:sym typeface="Arial"/>
            </a:endParaRPr>
          </a:p>
          <a:p>
            <a:pPr marL="457200" marR="0" lvl="0" indent="0" algn="just" rtl="0">
              <a:lnSpc>
                <a:spcPct val="90000"/>
              </a:lnSpc>
              <a:spcBef>
                <a:spcPts val="0"/>
              </a:spcBef>
              <a:spcAft>
                <a:spcPts val="0"/>
              </a:spcAft>
              <a:buClr>
                <a:srgbClr val="0F4861"/>
              </a:buClr>
              <a:buSzPts val="2100"/>
              <a:buFont typeface="Arial"/>
              <a:buNone/>
            </a:pPr>
            <a:r>
              <a:rPr lang="en-US" sz="2100" b="0" i="0" u="none" strike="noStrike" cap="none">
                <a:solidFill>
                  <a:srgbClr val="0F4861"/>
                </a:solidFill>
                <a:latin typeface="Arial"/>
                <a:ea typeface="Arial"/>
                <a:cs typeface="Arial"/>
                <a:sym typeface="Arial"/>
              </a:rPr>
              <a:t>1) a perdita di autostima </a:t>
            </a:r>
            <a:endParaRPr sz="2100" b="0" i="0" u="none" strike="noStrike" cap="none">
              <a:solidFill>
                <a:srgbClr val="000000"/>
              </a:solidFill>
              <a:latin typeface="Arial"/>
              <a:ea typeface="Arial"/>
              <a:cs typeface="Arial"/>
              <a:sym typeface="Arial"/>
            </a:endParaRPr>
          </a:p>
          <a:p>
            <a:pPr marL="457200" marR="0" lvl="0" indent="0" algn="just" rtl="0">
              <a:lnSpc>
                <a:spcPct val="90000"/>
              </a:lnSpc>
              <a:spcBef>
                <a:spcPts val="0"/>
              </a:spcBef>
              <a:spcAft>
                <a:spcPts val="0"/>
              </a:spcAft>
              <a:buClr>
                <a:srgbClr val="0F4861"/>
              </a:buClr>
              <a:buSzPts val="2100"/>
              <a:buFont typeface="Arial"/>
              <a:buNone/>
            </a:pPr>
            <a:r>
              <a:rPr lang="en-US" sz="2100" b="0" i="0" u="none" strike="noStrike" cap="none">
                <a:solidFill>
                  <a:srgbClr val="0F4861"/>
                </a:solidFill>
                <a:latin typeface="Arial"/>
                <a:ea typeface="Arial"/>
                <a:cs typeface="Arial"/>
                <a:sym typeface="Arial"/>
              </a:rPr>
              <a:t>2) alla percezione di fallimento personale</a:t>
            </a:r>
            <a:endParaRPr sz="2100" b="0" i="0" u="none" strike="noStrike" cap="none">
              <a:solidFill>
                <a:srgbClr val="000000"/>
              </a:solidFill>
              <a:latin typeface="Arial"/>
              <a:ea typeface="Arial"/>
              <a:cs typeface="Arial"/>
              <a:sym typeface="Arial"/>
            </a:endParaRPr>
          </a:p>
        </p:txBody>
      </p:sp>
      <p:sp>
        <p:nvSpPr>
          <p:cNvPr id="432" name="Google Shape;432;p3"/>
          <p:cNvSpPr/>
          <p:nvPr/>
        </p:nvSpPr>
        <p:spPr>
          <a:xfrm>
            <a:off x="375120" y="6027840"/>
            <a:ext cx="7902360" cy="47772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1"/>
                </a:solidFill>
                <a:highlight>
                  <a:srgbClr val="FFFFFF"/>
                </a:highlight>
                <a:latin typeface="Roboto"/>
                <a:ea typeface="Roboto"/>
                <a:cs typeface="Roboto"/>
                <a:sym typeface="Roboto"/>
              </a:rPr>
              <a:t>Kocełak P et al. Psychological disturbances and quality of life in obese and infertile women and men. Int J Endocrinol. 2012</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36"/>
        <p:cNvGrpSpPr/>
        <p:nvPr/>
      </p:nvGrpSpPr>
      <p:grpSpPr>
        <a:xfrm>
          <a:off x="0" y="0"/>
          <a:ext cx="0" cy="0"/>
          <a:chOff x="0" y="0"/>
          <a:chExt cx="0" cy="0"/>
        </a:xfrm>
      </p:grpSpPr>
      <p:sp>
        <p:nvSpPr>
          <p:cNvPr id="437" name="Google Shape;437;p4"/>
          <p:cNvSpPr txBox="1">
            <a:spLocks noGrp="1"/>
          </p:cNvSpPr>
          <p:nvPr>
            <p:ph type="title"/>
          </p:nvPr>
        </p:nvSpPr>
        <p:spPr>
          <a:xfrm>
            <a:off x="1116000" y="499680"/>
            <a:ext cx="8596080" cy="132012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4100"/>
              <a:buFont typeface="Arial"/>
              <a:buNone/>
            </a:pPr>
            <a:r>
              <a:rPr lang="en-US" sz="4100" b="0" u="none" strike="noStrike">
                <a:solidFill>
                  <a:schemeClr val="lt1"/>
                </a:solidFill>
                <a:latin typeface="Arial"/>
                <a:ea typeface="Arial"/>
                <a:cs typeface="Arial"/>
                <a:sym typeface="Arial"/>
              </a:rPr>
              <a:t>Depressione e PCOS</a:t>
            </a:r>
            <a:endParaRPr sz="4100" b="0" u="none" strike="noStrike">
              <a:solidFill>
                <a:srgbClr val="000000"/>
              </a:solidFill>
              <a:latin typeface="Arial"/>
              <a:ea typeface="Arial"/>
              <a:cs typeface="Arial"/>
              <a:sym typeface="Arial"/>
            </a:endParaRPr>
          </a:p>
        </p:txBody>
      </p:sp>
      <p:sp>
        <p:nvSpPr>
          <p:cNvPr id="438" name="Google Shape;438;p4"/>
          <p:cNvSpPr/>
          <p:nvPr/>
        </p:nvSpPr>
        <p:spPr>
          <a:xfrm>
            <a:off x="677160" y="1636920"/>
            <a:ext cx="10211040" cy="4859640"/>
          </a:xfrm>
          <a:prstGeom prst="rect">
            <a:avLst/>
          </a:prstGeom>
          <a:noFill/>
          <a:ln>
            <a:noFill/>
          </a:ln>
        </p:spPr>
        <p:txBody>
          <a:bodyPr spcFirstLastPara="1" wrap="square" lIns="91425" tIns="45700" rIns="91425" bIns="45700" anchor="t" anchorCtr="0">
            <a:noAutofit/>
          </a:bodyPr>
          <a:lstStyle/>
          <a:p>
            <a:pPr marL="457200" marR="0" lvl="0" indent="-368280" algn="l" rtl="0">
              <a:lnSpc>
                <a:spcPct val="100000"/>
              </a:lnSpc>
              <a:spcBef>
                <a:spcPts val="0"/>
              </a:spcBef>
              <a:spcAft>
                <a:spcPts val="0"/>
              </a:spcAft>
              <a:buClr>
                <a:srgbClr val="FFFFFF"/>
              </a:buClr>
              <a:buSzPts val="2200"/>
              <a:buFont typeface="Arial"/>
              <a:buChar char="●"/>
            </a:pPr>
            <a:r>
              <a:rPr lang="en-US" sz="2200" b="0" i="0" u="none" strike="noStrike" cap="none" dirty="0">
                <a:solidFill>
                  <a:schemeClr val="lt1"/>
                </a:solidFill>
                <a:latin typeface="Arial"/>
                <a:ea typeface="Arial"/>
                <a:cs typeface="Arial"/>
                <a:sym typeface="Arial"/>
              </a:rPr>
              <a:t>Nelle </a:t>
            </a:r>
            <a:r>
              <a:rPr lang="en-US" sz="2200" b="0" i="0" u="none" strike="noStrike" cap="none" dirty="0" err="1">
                <a:solidFill>
                  <a:schemeClr val="lt1"/>
                </a:solidFill>
                <a:latin typeface="Arial"/>
                <a:ea typeface="Arial"/>
                <a:cs typeface="Arial"/>
                <a:sym typeface="Arial"/>
              </a:rPr>
              <a:t>donne</a:t>
            </a:r>
            <a:r>
              <a:rPr lang="en-US" sz="2200" b="0" i="0" u="none" strike="noStrike" cap="none" dirty="0">
                <a:solidFill>
                  <a:schemeClr val="lt1"/>
                </a:solidFill>
                <a:latin typeface="Arial"/>
                <a:ea typeface="Arial"/>
                <a:cs typeface="Arial"/>
                <a:sym typeface="Arial"/>
              </a:rPr>
              <a:t> affetti da </a:t>
            </a:r>
            <a:r>
              <a:rPr lang="en-US" sz="2200" b="0" i="0" u="none" strike="noStrike" cap="none" dirty="0" err="1">
                <a:solidFill>
                  <a:schemeClr val="lt1"/>
                </a:solidFill>
                <a:latin typeface="Arial"/>
                <a:ea typeface="Arial"/>
                <a:cs typeface="Arial"/>
                <a:sym typeface="Arial"/>
              </a:rPr>
              <a:t>infertilità</a:t>
            </a:r>
            <a:r>
              <a:rPr lang="en-US" sz="2200" b="0" i="0" u="none" strike="noStrike" cap="none" dirty="0">
                <a:solidFill>
                  <a:schemeClr val="lt1"/>
                </a:solidFill>
                <a:latin typeface="Arial"/>
                <a:ea typeface="Arial"/>
                <a:cs typeface="Arial"/>
                <a:sym typeface="Arial"/>
              </a:rPr>
              <a:t>, la </a:t>
            </a:r>
            <a:r>
              <a:rPr lang="en-US" sz="2200" b="0" i="0" u="none" strike="noStrike" cap="none" dirty="0" err="1">
                <a:solidFill>
                  <a:schemeClr val="lt1"/>
                </a:solidFill>
                <a:latin typeface="Arial"/>
                <a:ea typeface="Arial"/>
                <a:cs typeface="Arial"/>
                <a:sym typeface="Arial"/>
              </a:rPr>
              <a:t>presenza</a:t>
            </a:r>
            <a:r>
              <a:rPr lang="en-US" sz="2200" b="0" i="0" u="none" strike="noStrike" cap="none" dirty="0">
                <a:solidFill>
                  <a:schemeClr val="lt1"/>
                </a:solidFill>
                <a:latin typeface="Arial"/>
                <a:ea typeface="Arial"/>
                <a:cs typeface="Arial"/>
                <a:sym typeface="Arial"/>
              </a:rPr>
              <a:t> di PCOS non </a:t>
            </a:r>
            <a:r>
              <a:rPr lang="en-US" sz="2200" b="0" i="0" u="none" strike="noStrike" cap="none" dirty="0" err="1">
                <a:solidFill>
                  <a:schemeClr val="lt1"/>
                </a:solidFill>
                <a:latin typeface="Arial"/>
                <a:ea typeface="Arial"/>
                <a:cs typeface="Arial"/>
                <a:sym typeface="Arial"/>
              </a:rPr>
              <a:t>sembra</a:t>
            </a:r>
            <a:r>
              <a:rPr lang="en-US" sz="2200" b="0" i="0" u="none" strike="noStrike" cap="none" dirty="0">
                <a:solidFill>
                  <a:schemeClr val="lt1"/>
                </a:solidFill>
                <a:latin typeface="Arial"/>
                <a:ea typeface="Arial"/>
                <a:cs typeface="Arial"/>
                <a:sym typeface="Arial"/>
              </a:rPr>
              <a:t> </a:t>
            </a:r>
            <a:r>
              <a:rPr lang="en-US" sz="2200" b="0" i="0" u="none" strike="noStrike" cap="none" dirty="0" err="1">
                <a:solidFill>
                  <a:schemeClr val="lt1"/>
                </a:solidFill>
                <a:latin typeface="Arial"/>
                <a:ea typeface="Arial"/>
                <a:cs typeface="Arial"/>
                <a:sym typeface="Arial"/>
              </a:rPr>
              <a:t>associarsi</a:t>
            </a:r>
            <a:r>
              <a:rPr lang="en-US" sz="2200" b="0" i="0" u="none" strike="noStrike" cap="none" dirty="0">
                <a:solidFill>
                  <a:schemeClr val="lt1"/>
                </a:solidFill>
                <a:latin typeface="Arial"/>
                <a:ea typeface="Arial"/>
                <a:cs typeface="Arial"/>
                <a:sym typeface="Arial"/>
              </a:rPr>
              <a:t> a </a:t>
            </a:r>
            <a:r>
              <a:rPr lang="en-US" sz="2200" b="0" i="0" u="none" strike="noStrike" cap="none" dirty="0" err="1">
                <a:solidFill>
                  <a:schemeClr val="lt1"/>
                </a:solidFill>
                <a:latin typeface="Arial"/>
                <a:ea typeface="Arial"/>
                <a:cs typeface="Arial"/>
                <a:sym typeface="Arial"/>
              </a:rPr>
              <a:t>livelli</a:t>
            </a:r>
            <a:r>
              <a:rPr lang="en-US" sz="2200" b="0" i="0" u="none" strike="noStrike" cap="none" dirty="0">
                <a:solidFill>
                  <a:schemeClr val="lt1"/>
                </a:solidFill>
                <a:latin typeface="Arial"/>
                <a:ea typeface="Arial"/>
                <a:cs typeface="Arial"/>
                <a:sym typeface="Arial"/>
              </a:rPr>
              <a:t> </a:t>
            </a:r>
            <a:r>
              <a:rPr lang="en-US" sz="2200" b="0" i="0" u="none" strike="noStrike" cap="none" dirty="0" err="1">
                <a:solidFill>
                  <a:schemeClr val="lt1"/>
                </a:solidFill>
                <a:latin typeface="Arial"/>
                <a:ea typeface="Arial"/>
                <a:cs typeface="Arial"/>
                <a:sym typeface="Arial"/>
              </a:rPr>
              <a:t>più</a:t>
            </a:r>
            <a:r>
              <a:rPr lang="en-US" sz="2200" b="0" i="0" u="none" strike="noStrike" cap="none" dirty="0">
                <a:solidFill>
                  <a:schemeClr val="lt1"/>
                </a:solidFill>
                <a:latin typeface="Arial"/>
                <a:ea typeface="Arial"/>
                <a:cs typeface="Arial"/>
                <a:sym typeface="Arial"/>
              </a:rPr>
              <a:t> </a:t>
            </a:r>
            <a:r>
              <a:rPr lang="en-US" sz="2200" b="0" i="0" u="none" strike="noStrike" cap="none" dirty="0" err="1">
                <a:solidFill>
                  <a:schemeClr val="lt1"/>
                </a:solidFill>
                <a:latin typeface="Arial"/>
                <a:ea typeface="Arial"/>
                <a:cs typeface="Arial"/>
                <a:sym typeface="Arial"/>
              </a:rPr>
              <a:t>elevati</a:t>
            </a:r>
            <a:r>
              <a:rPr lang="en-US" sz="2200" b="0" i="0" u="none" strike="noStrike" cap="none" dirty="0">
                <a:solidFill>
                  <a:schemeClr val="lt1"/>
                </a:solidFill>
                <a:latin typeface="Arial"/>
                <a:ea typeface="Arial"/>
                <a:cs typeface="Arial"/>
                <a:sym typeface="Arial"/>
              </a:rPr>
              <a:t> di </a:t>
            </a:r>
            <a:r>
              <a:rPr lang="en-US" sz="2200" b="0" i="0" u="none" strike="noStrike" cap="none" dirty="0" err="1">
                <a:solidFill>
                  <a:schemeClr val="lt1"/>
                </a:solidFill>
                <a:latin typeface="Arial"/>
                <a:ea typeface="Arial"/>
                <a:cs typeface="Arial"/>
                <a:sym typeface="Arial"/>
              </a:rPr>
              <a:t>ansia</a:t>
            </a:r>
            <a:r>
              <a:rPr lang="en-US" sz="2200" b="0" i="0" u="none" strike="noStrike" cap="none" dirty="0">
                <a:solidFill>
                  <a:schemeClr val="lt1"/>
                </a:solidFill>
                <a:latin typeface="Arial"/>
                <a:ea typeface="Arial"/>
                <a:cs typeface="Arial"/>
                <a:sym typeface="Arial"/>
              </a:rPr>
              <a:t> o </a:t>
            </a:r>
            <a:r>
              <a:rPr lang="en-US" sz="2200" b="0" i="0" u="none" strike="noStrike" cap="none" dirty="0" err="1">
                <a:solidFill>
                  <a:schemeClr val="lt1"/>
                </a:solidFill>
                <a:latin typeface="Arial"/>
                <a:ea typeface="Arial"/>
                <a:cs typeface="Arial"/>
                <a:sym typeface="Arial"/>
              </a:rPr>
              <a:t>depressione</a:t>
            </a:r>
            <a:r>
              <a:rPr lang="en-US" sz="2200" b="0" i="0" u="none" strike="noStrike" cap="none" dirty="0">
                <a:solidFill>
                  <a:schemeClr val="lt1"/>
                </a:solidFill>
                <a:latin typeface="Arial"/>
                <a:ea typeface="Arial"/>
                <a:cs typeface="Arial"/>
                <a:sym typeface="Arial"/>
              </a:rPr>
              <a:t> rispetto ad </a:t>
            </a:r>
            <a:r>
              <a:rPr lang="en-US" sz="2200" b="0" i="0" u="none" strike="noStrike" cap="none" dirty="0" err="1">
                <a:solidFill>
                  <a:schemeClr val="lt1"/>
                </a:solidFill>
                <a:latin typeface="Arial"/>
                <a:ea typeface="Arial"/>
                <a:cs typeface="Arial"/>
                <a:sym typeface="Arial"/>
              </a:rPr>
              <a:t>altre</a:t>
            </a:r>
            <a:r>
              <a:rPr lang="en-US" sz="2200" b="0" i="0" u="none" strike="noStrike" cap="none" dirty="0">
                <a:solidFill>
                  <a:schemeClr val="lt1"/>
                </a:solidFill>
                <a:latin typeface="Arial"/>
                <a:ea typeface="Arial"/>
                <a:cs typeface="Arial"/>
                <a:sym typeface="Arial"/>
              </a:rPr>
              <a:t> cause di </a:t>
            </a:r>
            <a:r>
              <a:rPr lang="en-US" sz="2200" b="0" i="0" u="none" strike="noStrike" cap="none" dirty="0" err="1">
                <a:solidFill>
                  <a:schemeClr val="lt1"/>
                </a:solidFill>
                <a:latin typeface="Arial"/>
                <a:ea typeface="Arial"/>
                <a:cs typeface="Arial"/>
                <a:sym typeface="Arial"/>
              </a:rPr>
              <a:t>infertilità</a:t>
            </a:r>
            <a:endParaRPr sz="2200" b="0" i="0" u="none" strike="noStrike" cap="none" dirty="0">
              <a:solidFill>
                <a:srgbClr val="FFFFFF"/>
              </a:solidFill>
              <a:latin typeface="Arial"/>
              <a:ea typeface="Arial"/>
              <a:cs typeface="Arial"/>
              <a:sym typeface="Arial"/>
            </a:endParaRPr>
          </a:p>
          <a:p>
            <a:pPr marL="457200" marR="0" lvl="0" indent="-368280" algn="l" rtl="0">
              <a:lnSpc>
                <a:spcPct val="100000"/>
              </a:lnSpc>
              <a:spcBef>
                <a:spcPts val="0"/>
              </a:spcBef>
              <a:spcAft>
                <a:spcPts val="0"/>
              </a:spcAft>
              <a:buClr>
                <a:srgbClr val="FFFFFF"/>
              </a:buClr>
              <a:buSzPts val="2200"/>
              <a:buFont typeface="Arial"/>
              <a:buChar char="●"/>
            </a:pPr>
            <a:r>
              <a:rPr lang="en-US" sz="2200" b="0" i="0" u="none" strike="noStrike" cap="none" dirty="0">
                <a:solidFill>
                  <a:schemeClr val="lt1"/>
                </a:solidFill>
                <a:latin typeface="Arial"/>
                <a:ea typeface="Arial"/>
                <a:cs typeface="Arial"/>
                <a:sym typeface="Arial"/>
              </a:rPr>
              <a:t>Secondo lo studio di </a:t>
            </a:r>
            <a:r>
              <a:rPr lang="en-US" sz="2200" b="0" i="0" u="none" strike="noStrike" cap="none" dirty="0" err="1">
                <a:solidFill>
                  <a:schemeClr val="lt1"/>
                </a:solidFill>
                <a:latin typeface="Arial"/>
                <a:ea typeface="Arial"/>
                <a:cs typeface="Arial"/>
                <a:sym typeface="Arial"/>
              </a:rPr>
              <a:t>Jannink</a:t>
            </a:r>
            <a:r>
              <a:rPr lang="en-US" sz="2200" b="0" i="0" u="none" strike="noStrike" cap="none" dirty="0">
                <a:solidFill>
                  <a:schemeClr val="lt1"/>
                </a:solidFill>
                <a:latin typeface="Arial"/>
                <a:ea typeface="Arial"/>
                <a:cs typeface="Arial"/>
                <a:sym typeface="Arial"/>
              </a:rPr>
              <a:t> et al. (2024), le </a:t>
            </a:r>
            <a:r>
              <a:rPr lang="en-US" sz="2200" b="0" i="0" u="none" strike="noStrike" cap="none" dirty="0" err="1">
                <a:solidFill>
                  <a:schemeClr val="lt1"/>
                </a:solidFill>
                <a:latin typeface="Arial"/>
                <a:ea typeface="Arial"/>
                <a:cs typeface="Arial"/>
                <a:sym typeface="Arial"/>
              </a:rPr>
              <a:t>donne</a:t>
            </a:r>
            <a:r>
              <a:rPr lang="en-US" sz="2200" b="0" i="0" u="none" strike="noStrike" cap="none" dirty="0">
                <a:solidFill>
                  <a:schemeClr val="lt1"/>
                </a:solidFill>
                <a:latin typeface="Arial"/>
                <a:ea typeface="Arial"/>
                <a:cs typeface="Arial"/>
                <a:sym typeface="Arial"/>
              </a:rPr>
              <a:t> con PCOS </a:t>
            </a:r>
            <a:r>
              <a:rPr lang="en-US" sz="2200" b="0" i="0" u="none" strike="noStrike" cap="none" dirty="0" err="1">
                <a:solidFill>
                  <a:schemeClr val="lt1"/>
                </a:solidFill>
                <a:latin typeface="Arial"/>
                <a:ea typeface="Arial"/>
                <a:cs typeface="Arial"/>
                <a:sym typeface="Arial"/>
              </a:rPr>
              <a:t>hanno</a:t>
            </a:r>
            <a:r>
              <a:rPr lang="en-US" sz="2200" b="0" i="0" u="none" strike="noStrike" cap="none" dirty="0">
                <a:solidFill>
                  <a:schemeClr val="lt1"/>
                </a:solidFill>
                <a:latin typeface="Arial"/>
                <a:ea typeface="Arial"/>
                <a:cs typeface="Arial"/>
                <a:sym typeface="Arial"/>
              </a:rPr>
              <a:t> </a:t>
            </a:r>
            <a:r>
              <a:rPr lang="en-US" sz="2200" b="0" i="0" u="none" strike="noStrike" cap="none" dirty="0" err="1">
                <a:solidFill>
                  <a:schemeClr val="lt1"/>
                </a:solidFill>
                <a:latin typeface="Arial"/>
                <a:ea typeface="Arial"/>
                <a:cs typeface="Arial"/>
                <a:sym typeface="Arial"/>
              </a:rPr>
              <a:t>mostrato</a:t>
            </a:r>
            <a:r>
              <a:rPr lang="en-US" sz="2200" b="0" i="0" u="none" strike="noStrike" cap="none" dirty="0">
                <a:solidFill>
                  <a:schemeClr val="accent2"/>
                </a:solidFill>
                <a:latin typeface="Arial"/>
                <a:ea typeface="Arial"/>
                <a:cs typeface="Arial"/>
                <a:sym typeface="Arial"/>
              </a:rPr>
              <a:t> un </a:t>
            </a:r>
            <a:r>
              <a:rPr lang="en-US" sz="2200" b="0" i="0" u="none" strike="noStrike" cap="none" dirty="0" err="1">
                <a:solidFill>
                  <a:schemeClr val="accent2"/>
                </a:solidFill>
                <a:latin typeface="Arial"/>
                <a:ea typeface="Arial"/>
                <a:cs typeface="Arial"/>
                <a:sym typeface="Arial"/>
              </a:rPr>
              <a:t>livello</a:t>
            </a:r>
            <a:r>
              <a:rPr lang="en-US" sz="2200" b="0" i="0" u="none" strike="noStrike" cap="none" dirty="0">
                <a:solidFill>
                  <a:schemeClr val="accent2"/>
                </a:solidFill>
                <a:latin typeface="Arial"/>
                <a:ea typeface="Arial"/>
                <a:cs typeface="Arial"/>
                <a:sym typeface="Arial"/>
              </a:rPr>
              <a:t> di </a:t>
            </a:r>
            <a:r>
              <a:rPr lang="en-US" sz="2200" b="0" i="0" u="none" strike="noStrike" cap="none" dirty="0" err="1">
                <a:solidFill>
                  <a:schemeClr val="accent2"/>
                </a:solidFill>
                <a:latin typeface="Arial"/>
                <a:ea typeface="Arial"/>
                <a:cs typeface="Arial"/>
                <a:sym typeface="Arial"/>
              </a:rPr>
              <a:t>apprezzamento</a:t>
            </a:r>
            <a:r>
              <a:rPr lang="en-US" sz="2200" b="0" i="0" u="none" strike="noStrike" cap="none" dirty="0">
                <a:solidFill>
                  <a:schemeClr val="accent2"/>
                </a:solidFill>
                <a:latin typeface="Arial"/>
                <a:ea typeface="Arial"/>
                <a:cs typeface="Arial"/>
                <a:sym typeface="Arial"/>
              </a:rPr>
              <a:t> del proprio </a:t>
            </a:r>
            <a:r>
              <a:rPr lang="en-US" sz="2200" b="0" i="0" u="none" strike="noStrike" cap="none" dirty="0" err="1">
                <a:solidFill>
                  <a:schemeClr val="accent2"/>
                </a:solidFill>
                <a:latin typeface="Arial"/>
                <a:ea typeface="Arial"/>
                <a:cs typeface="Arial"/>
                <a:sym typeface="Arial"/>
              </a:rPr>
              <a:t>corpo</a:t>
            </a:r>
            <a:r>
              <a:rPr lang="en-US" sz="2200" b="0" i="0" u="none" strike="noStrike" cap="none" dirty="0">
                <a:solidFill>
                  <a:schemeClr val="accent2"/>
                </a:solidFill>
                <a:latin typeface="Arial"/>
                <a:ea typeface="Arial"/>
                <a:cs typeface="Arial"/>
                <a:sym typeface="Arial"/>
              </a:rPr>
              <a:t> </a:t>
            </a:r>
            <a:r>
              <a:rPr lang="en-US" sz="2200" b="0" i="0" u="none" strike="noStrike" cap="none" dirty="0" err="1">
                <a:solidFill>
                  <a:schemeClr val="accent2"/>
                </a:solidFill>
                <a:latin typeface="Arial"/>
                <a:ea typeface="Arial"/>
                <a:cs typeface="Arial"/>
                <a:sym typeface="Arial"/>
              </a:rPr>
              <a:t>leggermente</a:t>
            </a:r>
            <a:r>
              <a:rPr lang="en-US" sz="2200" b="0" i="0" u="none" strike="noStrike" cap="none" dirty="0">
                <a:solidFill>
                  <a:schemeClr val="accent2"/>
                </a:solidFill>
                <a:latin typeface="Arial"/>
                <a:ea typeface="Arial"/>
                <a:cs typeface="Arial"/>
                <a:sym typeface="Arial"/>
              </a:rPr>
              <a:t> </a:t>
            </a:r>
            <a:r>
              <a:rPr lang="en-US" sz="2200" b="0" i="0" u="none" strike="noStrike" cap="none" dirty="0" err="1">
                <a:solidFill>
                  <a:schemeClr val="accent2"/>
                </a:solidFill>
                <a:latin typeface="Arial"/>
                <a:ea typeface="Arial"/>
                <a:cs typeface="Arial"/>
                <a:sym typeface="Arial"/>
              </a:rPr>
              <a:t>più</a:t>
            </a:r>
            <a:r>
              <a:rPr lang="en-US" sz="2200" b="0" i="0" u="none" strike="noStrike" cap="none" dirty="0">
                <a:solidFill>
                  <a:schemeClr val="accent2"/>
                </a:solidFill>
                <a:latin typeface="Arial"/>
                <a:ea typeface="Arial"/>
                <a:cs typeface="Arial"/>
                <a:sym typeface="Arial"/>
              </a:rPr>
              <a:t> basso</a:t>
            </a:r>
            <a:r>
              <a:rPr lang="en-US" sz="2200" b="0" i="0" u="none" strike="noStrike" cap="none" dirty="0">
                <a:solidFill>
                  <a:schemeClr val="lt1"/>
                </a:solidFill>
                <a:latin typeface="Arial"/>
                <a:ea typeface="Arial"/>
                <a:cs typeface="Arial"/>
                <a:sym typeface="Arial"/>
              </a:rPr>
              <a:t> rispetto alle </a:t>
            </a:r>
            <a:r>
              <a:rPr lang="en-US" sz="2200" b="0" i="0" u="none" strike="noStrike" cap="none" dirty="0" err="1">
                <a:solidFill>
                  <a:schemeClr val="lt1"/>
                </a:solidFill>
                <a:latin typeface="Arial"/>
                <a:ea typeface="Arial"/>
                <a:cs typeface="Arial"/>
                <a:sym typeface="Arial"/>
              </a:rPr>
              <a:t>donne</a:t>
            </a:r>
            <a:r>
              <a:rPr lang="en-US" sz="2200" b="0" i="0" u="none" strike="noStrike" cap="none" dirty="0">
                <a:solidFill>
                  <a:schemeClr val="lt1"/>
                </a:solidFill>
                <a:latin typeface="Arial"/>
                <a:ea typeface="Arial"/>
                <a:cs typeface="Arial"/>
                <a:sym typeface="Arial"/>
              </a:rPr>
              <a:t> </a:t>
            </a:r>
            <a:r>
              <a:rPr lang="en-US" sz="2200" b="0" i="0" u="none" strike="noStrike" cap="none" dirty="0" err="1">
                <a:solidFill>
                  <a:schemeClr val="lt1"/>
                </a:solidFill>
                <a:latin typeface="Arial"/>
                <a:ea typeface="Arial"/>
                <a:cs typeface="Arial"/>
                <a:sym typeface="Arial"/>
              </a:rPr>
              <a:t>infertili</a:t>
            </a:r>
            <a:r>
              <a:rPr lang="en-US" sz="2200" b="0" i="0" u="none" strike="noStrike" cap="none" dirty="0">
                <a:solidFill>
                  <a:schemeClr val="lt1"/>
                </a:solidFill>
                <a:latin typeface="Arial"/>
                <a:ea typeface="Arial"/>
                <a:cs typeface="Arial"/>
                <a:sym typeface="Arial"/>
              </a:rPr>
              <a:t> senza PCOS. </a:t>
            </a:r>
            <a:endParaRPr sz="2200" b="0" i="0" u="none" strike="noStrike" cap="none" dirty="0">
              <a:solidFill>
                <a:srgbClr val="FFFFFF"/>
              </a:solidFill>
              <a:latin typeface="Arial"/>
              <a:ea typeface="Arial"/>
              <a:cs typeface="Arial"/>
              <a:sym typeface="Arial"/>
            </a:endParaRPr>
          </a:p>
          <a:p>
            <a:pPr marL="457200" marR="0" lvl="0" indent="-368280" algn="l" rtl="0">
              <a:lnSpc>
                <a:spcPct val="100000"/>
              </a:lnSpc>
              <a:spcBef>
                <a:spcPts val="0"/>
              </a:spcBef>
              <a:spcAft>
                <a:spcPts val="0"/>
              </a:spcAft>
              <a:buClr>
                <a:srgbClr val="FFFFFF"/>
              </a:buClr>
              <a:buSzPts val="2200"/>
              <a:buFont typeface="Arial"/>
              <a:buChar char="●"/>
            </a:pPr>
            <a:r>
              <a:rPr lang="en-US" sz="2200" b="0" i="0" u="none" strike="noStrike" cap="none" dirty="0">
                <a:solidFill>
                  <a:schemeClr val="lt1"/>
                </a:solidFill>
                <a:latin typeface="Arial"/>
                <a:ea typeface="Arial"/>
                <a:cs typeface="Arial"/>
                <a:sym typeface="Arial"/>
              </a:rPr>
              <a:t>Un </a:t>
            </a:r>
            <a:r>
              <a:rPr lang="en-US" sz="2200" b="0" i="0" u="none" strike="noStrike" cap="none" dirty="0" err="1">
                <a:solidFill>
                  <a:schemeClr val="accent2"/>
                </a:solidFill>
                <a:latin typeface="Arial"/>
                <a:ea typeface="Arial"/>
                <a:cs typeface="Arial"/>
                <a:sym typeface="Arial"/>
              </a:rPr>
              <a:t>indice</a:t>
            </a:r>
            <a:r>
              <a:rPr lang="en-US" sz="2200" b="0" i="0" u="none" strike="noStrike" cap="none" dirty="0">
                <a:solidFill>
                  <a:schemeClr val="accent2"/>
                </a:solidFill>
                <a:latin typeface="Arial"/>
                <a:ea typeface="Arial"/>
                <a:cs typeface="Arial"/>
                <a:sym typeface="Arial"/>
              </a:rPr>
              <a:t> di </a:t>
            </a:r>
            <a:r>
              <a:rPr lang="en-US" sz="2200" b="0" i="0" u="none" strike="noStrike" cap="none" dirty="0" err="1">
                <a:solidFill>
                  <a:schemeClr val="accent2"/>
                </a:solidFill>
                <a:latin typeface="Arial"/>
                <a:ea typeface="Arial"/>
                <a:cs typeface="Arial"/>
                <a:sym typeface="Arial"/>
              </a:rPr>
              <a:t>massa</a:t>
            </a:r>
            <a:r>
              <a:rPr lang="en-US" sz="2200" b="0" i="0" u="none" strike="noStrike" cap="none" dirty="0">
                <a:solidFill>
                  <a:schemeClr val="accent2"/>
                </a:solidFill>
                <a:latin typeface="Arial"/>
                <a:ea typeface="Arial"/>
                <a:cs typeface="Arial"/>
                <a:sym typeface="Arial"/>
              </a:rPr>
              <a:t> </a:t>
            </a:r>
            <a:r>
              <a:rPr lang="en-US" sz="2200" b="0" i="0" u="none" strike="noStrike" cap="none" dirty="0" err="1">
                <a:solidFill>
                  <a:schemeClr val="accent2"/>
                </a:solidFill>
                <a:latin typeface="Arial"/>
                <a:ea typeface="Arial"/>
                <a:cs typeface="Arial"/>
                <a:sym typeface="Arial"/>
              </a:rPr>
              <a:t>corporea</a:t>
            </a:r>
            <a:r>
              <a:rPr lang="en-US" sz="2200" b="0" i="0" u="none" strike="noStrike" cap="none" dirty="0">
                <a:solidFill>
                  <a:schemeClr val="accent2"/>
                </a:solidFill>
                <a:latin typeface="Arial"/>
                <a:ea typeface="Arial"/>
                <a:cs typeface="Arial"/>
                <a:sym typeface="Arial"/>
              </a:rPr>
              <a:t> </a:t>
            </a:r>
            <a:r>
              <a:rPr lang="en-US" sz="2200" b="0" i="0" u="none" strike="noStrike" cap="none" dirty="0" err="1">
                <a:solidFill>
                  <a:schemeClr val="accent2"/>
                </a:solidFill>
                <a:latin typeface="Arial"/>
                <a:ea typeface="Arial"/>
                <a:cs typeface="Arial"/>
                <a:sym typeface="Arial"/>
              </a:rPr>
              <a:t>elevato</a:t>
            </a:r>
            <a:r>
              <a:rPr lang="en-US" sz="2200" b="0" i="0" u="none" strike="noStrike" cap="none" dirty="0">
                <a:solidFill>
                  <a:schemeClr val="accent2"/>
                </a:solidFill>
                <a:latin typeface="Arial"/>
                <a:ea typeface="Arial"/>
                <a:cs typeface="Arial"/>
                <a:sym typeface="Arial"/>
              </a:rPr>
              <a:t> </a:t>
            </a:r>
            <a:r>
              <a:rPr lang="en-US" sz="2200" b="0" i="0" u="none" strike="noStrike" cap="none" dirty="0">
                <a:solidFill>
                  <a:schemeClr val="lt1"/>
                </a:solidFill>
                <a:latin typeface="Arial"/>
                <a:ea typeface="Arial"/>
                <a:cs typeface="Arial"/>
                <a:sym typeface="Arial"/>
              </a:rPr>
              <a:t>e </a:t>
            </a:r>
            <a:r>
              <a:rPr lang="en-US" sz="2200" b="0" i="0" u="none" strike="noStrike" cap="none" dirty="0" err="1">
                <a:solidFill>
                  <a:schemeClr val="lt1"/>
                </a:solidFill>
                <a:latin typeface="Arial"/>
                <a:ea typeface="Arial"/>
                <a:cs typeface="Arial"/>
                <a:sym typeface="Arial"/>
              </a:rPr>
              <a:t>una</a:t>
            </a:r>
            <a:r>
              <a:rPr lang="en-US" sz="2200" b="0" i="0" u="none" strike="noStrike" cap="none" dirty="0">
                <a:solidFill>
                  <a:schemeClr val="lt1"/>
                </a:solidFill>
                <a:latin typeface="Arial"/>
                <a:ea typeface="Arial"/>
                <a:cs typeface="Arial"/>
                <a:sym typeface="Arial"/>
              </a:rPr>
              <a:t> </a:t>
            </a:r>
            <a:r>
              <a:rPr lang="en-US" sz="2200" b="0" i="0" u="none" strike="noStrike" cap="none" dirty="0" err="1">
                <a:solidFill>
                  <a:schemeClr val="accent2"/>
                </a:solidFill>
                <a:latin typeface="Arial"/>
                <a:ea typeface="Arial"/>
                <a:cs typeface="Arial"/>
                <a:sym typeface="Arial"/>
              </a:rPr>
              <a:t>lunga</a:t>
            </a:r>
            <a:r>
              <a:rPr lang="en-US" sz="2200" b="0" i="0" u="none" strike="noStrike" cap="none" dirty="0">
                <a:solidFill>
                  <a:schemeClr val="accent2"/>
                </a:solidFill>
                <a:latin typeface="Arial"/>
                <a:ea typeface="Arial"/>
                <a:cs typeface="Arial"/>
                <a:sym typeface="Arial"/>
              </a:rPr>
              <a:t> </a:t>
            </a:r>
            <a:r>
              <a:rPr lang="en-US" sz="2200" b="0" i="0" u="none" strike="noStrike" cap="none" dirty="0" err="1">
                <a:solidFill>
                  <a:schemeClr val="accent2"/>
                </a:solidFill>
                <a:latin typeface="Arial"/>
                <a:ea typeface="Arial"/>
                <a:cs typeface="Arial"/>
                <a:sym typeface="Arial"/>
              </a:rPr>
              <a:t>storia</a:t>
            </a:r>
            <a:r>
              <a:rPr lang="en-US" sz="2200" b="0" i="0" u="none" strike="noStrike" cap="none" dirty="0">
                <a:solidFill>
                  <a:schemeClr val="accent2"/>
                </a:solidFill>
                <a:latin typeface="Arial"/>
                <a:ea typeface="Arial"/>
                <a:cs typeface="Arial"/>
                <a:sym typeface="Arial"/>
              </a:rPr>
              <a:t> di </a:t>
            </a:r>
            <a:r>
              <a:rPr lang="en-US" sz="2200" b="0" i="0" u="none" strike="noStrike" cap="none" dirty="0" err="1">
                <a:solidFill>
                  <a:schemeClr val="accent2"/>
                </a:solidFill>
                <a:latin typeface="Arial"/>
                <a:ea typeface="Arial"/>
                <a:cs typeface="Arial"/>
                <a:sym typeface="Arial"/>
              </a:rPr>
              <a:t>infertilità</a:t>
            </a:r>
            <a:r>
              <a:rPr lang="en-US" sz="2200" b="0" i="0" u="none" strike="noStrike" cap="none" dirty="0">
                <a:solidFill>
                  <a:schemeClr val="lt1"/>
                </a:solidFill>
                <a:latin typeface="Arial"/>
                <a:ea typeface="Arial"/>
                <a:cs typeface="Arial"/>
                <a:sym typeface="Arial"/>
              </a:rPr>
              <a:t> </a:t>
            </a:r>
            <a:r>
              <a:rPr lang="en-US" sz="2200" b="0" i="0" u="none" strike="noStrike" cap="none" dirty="0" err="1">
                <a:solidFill>
                  <a:schemeClr val="lt1"/>
                </a:solidFill>
                <a:latin typeface="Arial"/>
                <a:ea typeface="Arial"/>
                <a:cs typeface="Arial"/>
                <a:sym typeface="Arial"/>
              </a:rPr>
              <a:t>risultano</a:t>
            </a:r>
            <a:r>
              <a:rPr lang="en-US" sz="2200" b="0" i="0" u="none" strike="noStrike" cap="none" dirty="0">
                <a:solidFill>
                  <a:schemeClr val="lt1"/>
                </a:solidFill>
                <a:latin typeface="Arial"/>
                <a:ea typeface="Arial"/>
                <a:cs typeface="Arial"/>
                <a:sym typeface="Arial"/>
              </a:rPr>
              <a:t> fortemente </a:t>
            </a:r>
            <a:r>
              <a:rPr lang="en-US" sz="2200" b="0" i="0" u="none" strike="noStrike" cap="none" dirty="0" err="1">
                <a:solidFill>
                  <a:schemeClr val="lt1"/>
                </a:solidFill>
                <a:latin typeface="Arial"/>
                <a:ea typeface="Arial"/>
                <a:cs typeface="Arial"/>
                <a:sym typeface="Arial"/>
              </a:rPr>
              <a:t>legati</a:t>
            </a:r>
            <a:r>
              <a:rPr lang="en-US" sz="2200" b="0" i="0" u="none" strike="noStrike" cap="none" dirty="0">
                <a:solidFill>
                  <a:schemeClr val="lt1"/>
                </a:solidFill>
                <a:latin typeface="Arial"/>
                <a:ea typeface="Arial"/>
                <a:cs typeface="Arial"/>
                <a:sym typeface="Arial"/>
              </a:rPr>
              <a:t> a un </a:t>
            </a:r>
            <a:r>
              <a:rPr lang="en-US" sz="2200" b="0" i="0" u="none" strike="noStrike" cap="none" dirty="0" err="1">
                <a:solidFill>
                  <a:schemeClr val="lt1"/>
                </a:solidFill>
                <a:latin typeface="Arial"/>
                <a:ea typeface="Arial"/>
                <a:cs typeface="Arial"/>
                <a:sym typeface="Arial"/>
              </a:rPr>
              <a:t>maggiore</a:t>
            </a:r>
            <a:r>
              <a:rPr lang="en-US" sz="2200" b="0" i="0" u="none" strike="noStrike" cap="none" dirty="0">
                <a:solidFill>
                  <a:schemeClr val="lt1"/>
                </a:solidFill>
                <a:latin typeface="Arial"/>
                <a:ea typeface="Arial"/>
                <a:cs typeface="Arial"/>
                <a:sym typeface="Arial"/>
              </a:rPr>
              <a:t> disagio </a:t>
            </a:r>
            <a:r>
              <a:rPr lang="en-US" sz="2200" b="0" i="0" u="none" strike="noStrike" cap="none" dirty="0" err="1">
                <a:solidFill>
                  <a:schemeClr val="lt1"/>
                </a:solidFill>
                <a:latin typeface="Arial"/>
                <a:ea typeface="Arial"/>
                <a:cs typeface="Arial"/>
                <a:sym typeface="Arial"/>
              </a:rPr>
              <a:t>emotivo</a:t>
            </a:r>
            <a:r>
              <a:rPr lang="en-US" sz="2200" b="0" i="0" u="none" strike="noStrike" cap="none" dirty="0">
                <a:solidFill>
                  <a:schemeClr val="lt1"/>
                </a:solidFill>
                <a:latin typeface="Arial"/>
                <a:ea typeface="Arial"/>
                <a:cs typeface="Arial"/>
                <a:sym typeface="Arial"/>
              </a:rPr>
              <a:t>. </a:t>
            </a:r>
            <a:r>
              <a:rPr lang="en-US" sz="2200" b="0" i="0" u="none" strike="noStrike" cap="none" dirty="0" err="1">
                <a:solidFill>
                  <a:schemeClr val="lt1"/>
                </a:solidFill>
                <a:latin typeface="Arial"/>
                <a:ea typeface="Arial"/>
                <a:cs typeface="Arial"/>
                <a:sym typeface="Arial"/>
              </a:rPr>
              <a:t>Questi</a:t>
            </a:r>
            <a:r>
              <a:rPr lang="en-US" sz="2200" b="0" i="0" u="none" strike="noStrike" cap="none" dirty="0">
                <a:solidFill>
                  <a:schemeClr val="lt1"/>
                </a:solidFill>
                <a:latin typeface="Arial"/>
                <a:ea typeface="Arial"/>
                <a:cs typeface="Arial"/>
                <a:sym typeface="Arial"/>
              </a:rPr>
              <a:t> </a:t>
            </a:r>
            <a:r>
              <a:rPr lang="en-US" sz="2200" b="0" i="0" u="none" strike="noStrike" cap="none" dirty="0" err="1">
                <a:solidFill>
                  <a:schemeClr val="lt1"/>
                </a:solidFill>
                <a:latin typeface="Arial"/>
                <a:ea typeface="Arial"/>
                <a:cs typeface="Arial"/>
                <a:sym typeface="Arial"/>
              </a:rPr>
              <a:t>fattori</a:t>
            </a:r>
            <a:r>
              <a:rPr lang="en-US" sz="2200" b="0" i="0" u="none" strike="noStrike" cap="none" dirty="0">
                <a:solidFill>
                  <a:schemeClr val="lt1"/>
                </a:solidFill>
                <a:latin typeface="Arial"/>
                <a:ea typeface="Arial"/>
                <a:cs typeface="Arial"/>
                <a:sym typeface="Arial"/>
              </a:rPr>
              <a:t> </a:t>
            </a:r>
            <a:r>
              <a:rPr lang="en-US" sz="2200" b="0" i="0" u="none" strike="noStrike" cap="none" dirty="0" err="1">
                <a:solidFill>
                  <a:schemeClr val="lt1"/>
                </a:solidFill>
                <a:latin typeface="Arial"/>
                <a:ea typeface="Arial"/>
                <a:cs typeface="Arial"/>
                <a:sym typeface="Arial"/>
              </a:rPr>
              <a:t>contribuiscono</a:t>
            </a:r>
            <a:r>
              <a:rPr lang="en-US" sz="2200" b="0" i="0" u="none" strike="noStrike" cap="none" dirty="0">
                <a:solidFill>
                  <a:schemeClr val="lt1"/>
                </a:solidFill>
                <a:latin typeface="Arial"/>
                <a:ea typeface="Arial"/>
                <a:cs typeface="Arial"/>
                <a:sym typeface="Arial"/>
              </a:rPr>
              <a:t> </a:t>
            </a:r>
            <a:r>
              <a:rPr lang="en-US" sz="2200" b="0" i="0" u="none" strike="noStrike" cap="none" dirty="0" err="1">
                <a:solidFill>
                  <a:schemeClr val="lt1"/>
                </a:solidFill>
                <a:latin typeface="Arial"/>
                <a:ea typeface="Arial"/>
                <a:cs typeface="Arial"/>
                <a:sym typeface="Arial"/>
              </a:rPr>
              <a:t>anche</a:t>
            </a:r>
            <a:r>
              <a:rPr lang="en-US" sz="2200" b="0" i="0" u="none" strike="noStrike" cap="none" dirty="0">
                <a:solidFill>
                  <a:schemeClr val="lt1"/>
                </a:solidFill>
                <a:latin typeface="Arial"/>
                <a:ea typeface="Arial"/>
                <a:cs typeface="Arial"/>
                <a:sym typeface="Arial"/>
              </a:rPr>
              <a:t> a </a:t>
            </a:r>
            <a:r>
              <a:rPr lang="en-US" sz="2200" b="0" i="0" u="none" strike="noStrike" cap="none" dirty="0" err="1">
                <a:solidFill>
                  <a:schemeClr val="lt1"/>
                </a:solidFill>
                <a:latin typeface="Arial"/>
                <a:ea typeface="Arial"/>
                <a:cs typeface="Arial"/>
                <a:sym typeface="Arial"/>
              </a:rPr>
              <a:t>una</a:t>
            </a:r>
            <a:r>
              <a:rPr lang="en-US" sz="2200" b="0" i="0" u="none" strike="noStrike" cap="none" dirty="0">
                <a:solidFill>
                  <a:schemeClr val="lt1"/>
                </a:solidFill>
                <a:latin typeface="Arial"/>
                <a:ea typeface="Arial"/>
                <a:cs typeface="Arial"/>
                <a:sym typeface="Arial"/>
              </a:rPr>
              <a:t> </a:t>
            </a:r>
            <a:r>
              <a:rPr lang="en-US" sz="2200" b="0" i="0" u="none" strike="noStrike" cap="none" dirty="0" err="1">
                <a:solidFill>
                  <a:schemeClr val="lt1"/>
                </a:solidFill>
                <a:latin typeface="Arial"/>
                <a:ea typeface="Arial"/>
                <a:cs typeface="Arial"/>
                <a:sym typeface="Arial"/>
              </a:rPr>
              <a:t>percezione</a:t>
            </a:r>
            <a:r>
              <a:rPr lang="en-US" sz="2200" b="0" i="0" u="none" strike="noStrike" cap="none" dirty="0">
                <a:solidFill>
                  <a:schemeClr val="lt1"/>
                </a:solidFill>
                <a:latin typeface="Arial"/>
                <a:ea typeface="Arial"/>
                <a:cs typeface="Arial"/>
                <a:sym typeface="Arial"/>
              </a:rPr>
              <a:t> </a:t>
            </a:r>
            <a:r>
              <a:rPr lang="en-US" sz="2200" b="0" i="0" u="none" strike="noStrike" cap="none" dirty="0" err="1">
                <a:solidFill>
                  <a:schemeClr val="lt1"/>
                </a:solidFill>
                <a:latin typeface="Arial"/>
                <a:ea typeface="Arial"/>
                <a:cs typeface="Arial"/>
                <a:sym typeface="Arial"/>
              </a:rPr>
              <a:t>più</a:t>
            </a:r>
            <a:r>
              <a:rPr lang="en-US" sz="2200" b="0" i="0" u="none" strike="noStrike" cap="none" dirty="0">
                <a:solidFill>
                  <a:schemeClr val="lt1"/>
                </a:solidFill>
                <a:latin typeface="Arial"/>
                <a:ea typeface="Arial"/>
                <a:cs typeface="Arial"/>
                <a:sym typeface="Arial"/>
              </a:rPr>
              <a:t> </a:t>
            </a:r>
            <a:r>
              <a:rPr lang="en-US" sz="2200" b="0" i="0" u="none" strike="noStrike" cap="none" dirty="0" err="1">
                <a:solidFill>
                  <a:schemeClr val="lt1"/>
                </a:solidFill>
                <a:latin typeface="Arial"/>
                <a:ea typeface="Arial"/>
                <a:cs typeface="Arial"/>
                <a:sym typeface="Arial"/>
              </a:rPr>
              <a:t>negativa</a:t>
            </a:r>
            <a:r>
              <a:rPr lang="en-US" sz="2200" b="0" i="0" u="none" strike="noStrike" cap="none" dirty="0">
                <a:solidFill>
                  <a:schemeClr val="lt1"/>
                </a:solidFill>
                <a:latin typeface="Arial"/>
                <a:ea typeface="Arial"/>
                <a:cs typeface="Arial"/>
                <a:sym typeface="Arial"/>
              </a:rPr>
              <a:t> del </a:t>
            </a:r>
            <a:r>
              <a:rPr lang="en-US" sz="2200" b="0" i="0" u="none" strike="noStrike" cap="none" dirty="0" err="1">
                <a:solidFill>
                  <a:schemeClr val="lt1"/>
                </a:solidFill>
                <a:latin typeface="Arial"/>
                <a:ea typeface="Arial"/>
                <a:cs typeface="Arial"/>
                <a:sym typeface="Arial"/>
              </a:rPr>
              <a:t>corpo</a:t>
            </a:r>
            <a:r>
              <a:rPr lang="en-US" sz="2200" b="0" i="0" u="none" strike="noStrike" cap="none" dirty="0">
                <a:solidFill>
                  <a:schemeClr val="lt1"/>
                </a:solidFill>
                <a:latin typeface="Arial"/>
                <a:ea typeface="Arial"/>
                <a:cs typeface="Arial"/>
                <a:sym typeface="Arial"/>
              </a:rPr>
              <a:t>.</a:t>
            </a:r>
            <a:endParaRPr sz="2200" b="0" i="0" u="none" strike="noStrike" cap="none" dirty="0">
              <a:solidFill>
                <a:srgbClr val="FFFFFF"/>
              </a:solidFill>
              <a:latin typeface="Arial"/>
              <a:ea typeface="Arial"/>
              <a:cs typeface="Arial"/>
              <a:sym typeface="Arial"/>
            </a:endParaRPr>
          </a:p>
          <a:p>
            <a:pPr marL="457200" marR="0" lvl="0" indent="-368280" algn="l" rtl="0">
              <a:lnSpc>
                <a:spcPct val="100000"/>
              </a:lnSpc>
              <a:spcBef>
                <a:spcPts val="0"/>
              </a:spcBef>
              <a:spcAft>
                <a:spcPts val="0"/>
              </a:spcAft>
              <a:buClr>
                <a:srgbClr val="FFFFFF"/>
              </a:buClr>
              <a:buSzPts val="2200"/>
              <a:buFont typeface="Arial"/>
              <a:buChar char="●"/>
            </a:pPr>
            <a:r>
              <a:rPr lang="en-US" sz="2200" b="0" i="0" u="none" strike="noStrike" cap="none" dirty="0">
                <a:solidFill>
                  <a:schemeClr val="lt1"/>
                </a:solidFill>
                <a:latin typeface="Arial"/>
                <a:ea typeface="Arial"/>
                <a:cs typeface="Arial"/>
                <a:sym typeface="Arial"/>
              </a:rPr>
              <a:t>È </a:t>
            </a:r>
            <a:r>
              <a:rPr lang="en-US" sz="2200" b="0" i="0" u="none" strike="noStrike" cap="none" dirty="0" err="1">
                <a:solidFill>
                  <a:schemeClr val="lt1"/>
                </a:solidFill>
                <a:latin typeface="Arial"/>
                <a:ea typeface="Arial"/>
                <a:cs typeface="Arial"/>
                <a:sym typeface="Arial"/>
              </a:rPr>
              <a:t>quindi</a:t>
            </a:r>
            <a:r>
              <a:rPr lang="en-US" sz="2200" b="0" i="0" u="none" strike="noStrike" cap="none" dirty="0">
                <a:solidFill>
                  <a:schemeClr val="lt1"/>
                </a:solidFill>
                <a:latin typeface="Arial"/>
                <a:ea typeface="Arial"/>
                <a:cs typeface="Arial"/>
                <a:sym typeface="Arial"/>
              </a:rPr>
              <a:t> </a:t>
            </a:r>
            <a:r>
              <a:rPr lang="en-US" sz="2200" b="0" i="0" u="none" strike="noStrike" cap="none" dirty="0" err="1">
                <a:solidFill>
                  <a:schemeClr val="lt1"/>
                </a:solidFill>
                <a:latin typeface="Arial"/>
                <a:ea typeface="Arial"/>
                <a:cs typeface="Arial"/>
                <a:sym typeface="Arial"/>
              </a:rPr>
              <a:t>fondamentale</a:t>
            </a:r>
            <a:r>
              <a:rPr lang="en-US" sz="2200" b="0" i="0" u="none" strike="noStrike" cap="none" dirty="0">
                <a:solidFill>
                  <a:schemeClr val="lt1"/>
                </a:solidFill>
                <a:latin typeface="Arial"/>
                <a:ea typeface="Arial"/>
                <a:cs typeface="Arial"/>
                <a:sym typeface="Arial"/>
              </a:rPr>
              <a:t> </a:t>
            </a:r>
            <a:r>
              <a:rPr lang="en-US" sz="2200" b="0" i="0" u="none" strike="noStrike" cap="none" dirty="0" err="1">
                <a:solidFill>
                  <a:schemeClr val="lt1"/>
                </a:solidFill>
                <a:latin typeface="Arial"/>
                <a:ea typeface="Arial"/>
                <a:cs typeface="Arial"/>
                <a:sym typeface="Arial"/>
              </a:rPr>
              <a:t>prevedere</a:t>
            </a:r>
            <a:r>
              <a:rPr lang="en-US" sz="2200" b="0" i="0" u="none" strike="noStrike" cap="none" dirty="0">
                <a:solidFill>
                  <a:schemeClr val="lt1"/>
                </a:solidFill>
                <a:latin typeface="Arial"/>
                <a:ea typeface="Arial"/>
                <a:cs typeface="Arial"/>
                <a:sym typeface="Arial"/>
              </a:rPr>
              <a:t> un </a:t>
            </a:r>
            <a:r>
              <a:rPr lang="en-US" sz="2200" b="0" i="0" u="none" strike="noStrike" cap="none" dirty="0" err="1">
                <a:solidFill>
                  <a:schemeClr val="lt1"/>
                </a:solidFill>
                <a:latin typeface="Arial"/>
                <a:ea typeface="Arial"/>
                <a:cs typeface="Arial"/>
                <a:sym typeface="Arial"/>
              </a:rPr>
              <a:t>sostegno</a:t>
            </a:r>
            <a:r>
              <a:rPr lang="en-US" sz="2200" b="0" i="0" u="none" strike="noStrike" cap="none" dirty="0">
                <a:solidFill>
                  <a:schemeClr val="lt1"/>
                </a:solidFill>
                <a:latin typeface="Arial"/>
                <a:ea typeface="Arial"/>
                <a:cs typeface="Arial"/>
                <a:sym typeface="Arial"/>
              </a:rPr>
              <a:t> </a:t>
            </a:r>
            <a:r>
              <a:rPr lang="en-US" sz="2200" b="0" i="0" u="none" strike="noStrike" cap="none" dirty="0" err="1">
                <a:solidFill>
                  <a:schemeClr val="lt1"/>
                </a:solidFill>
                <a:latin typeface="Arial"/>
                <a:ea typeface="Arial"/>
                <a:cs typeface="Arial"/>
                <a:sym typeface="Arial"/>
              </a:rPr>
              <a:t>psicologico</a:t>
            </a:r>
            <a:r>
              <a:rPr lang="en-US" sz="2200" b="0" i="0" u="none" strike="noStrike" cap="none" dirty="0">
                <a:solidFill>
                  <a:schemeClr val="lt1"/>
                </a:solidFill>
                <a:latin typeface="Arial"/>
                <a:ea typeface="Arial"/>
                <a:cs typeface="Arial"/>
                <a:sym typeface="Arial"/>
              </a:rPr>
              <a:t> </a:t>
            </a:r>
            <a:r>
              <a:rPr lang="en-US" sz="2200" b="0" i="0" u="none" strike="noStrike" cap="none" dirty="0" err="1">
                <a:solidFill>
                  <a:schemeClr val="lt1"/>
                </a:solidFill>
                <a:latin typeface="Arial"/>
                <a:ea typeface="Arial"/>
                <a:cs typeface="Arial"/>
                <a:sym typeface="Arial"/>
              </a:rPr>
              <a:t>personalizzato</a:t>
            </a:r>
            <a:r>
              <a:rPr lang="en-US" sz="2200" b="0" i="0" u="none" strike="noStrike" cap="none" dirty="0">
                <a:solidFill>
                  <a:schemeClr val="lt1"/>
                </a:solidFill>
                <a:latin typeface="Arial"/>
                <a:ea typeface="Arial"/>
                <a:cs typeface="Arial"/>
                <a:sym typeface="Arial"/>
              </a:rPr>
              <a:t> </a:t>
            </a:r>
            <a:r>
              <a:rPr lang="en-US" sz="2200" b="0" i="0" u="none" strike="noStrike" cap="none" dirty="0" err="1">
                <a:solidFill>
                  <a:schemeClr val="lt1"/>
                </a:solidFill>
                <a:latin typeface="Arial"/>
                <a:ea typeface="Arial"/>
                <a:cs typeface="Arial"/>
                <a:sym typeface="Arial"/>
              </a:rPr>
              <a:t>durante</a:t>
            </a:r>
            <a:r>
              <a:rPr lang="en-US" sz="2200" b="0" i="0" u="none" strike="noStrike" cap="none" dirty="0">
                <a:solidFill>
                  <a:schemeClr val="lt1"/>
                </a:solidFill>
                <a:latin typeface="Arial"/>
                <a:ea typeface="Arial"/>
                <a:cs typeface="Arial"/>
                <a:sym typeface="Arial"/>
              </a:rPr>
              <a:t> il </a:t>
            </a:r>
            <a:r>
              <a:rPr lang="en-US" sz="2200" b="0" i="0" u="none" strike="noStrike" cap="none" dirty="0" err="1">
                <a:solidFill>
                  <a:schemeClr val="lt1"/>
                </a:solidFill>
                <a:latin typeface="Arial"/>
                <a:ea typeface="Arial"/>
                <a:cs typeface="Arial"/>
                <a:sym typeface="Arial"/>
              </a:rPr>
              <a:t>percorso</a:t>
            </a:r>
            <a:r>
              <a:rPr lang="en-US" sz="2200" b="0" i="0" u="none" strike="noStrike" cap="none" dirty="0">
                <a:solidFill>
                  <a:schemeClr val="lt1"/>
                </a:solidFill>
                <a:latin typeface="Arial"/>
                <a:ea typeface="Arial"/>
                <a:cs typeface="Arial"/>
                <a:sym typeface="Arial"/>
              </a:rPr>
              <a:t> di cura. </a:t>
            </a:r>
            <a:endParaRPr sz="22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US" sz="1900" b="0" i="0" u="none" strike="noStrike" cap="none" dirty="0" err="1">
                <a:solidFill>
                  <a:schemeClr val="lt1"/>
                </a:solidFill>
                <a:latin typeface="Arial"/>
                <a:ea typeface="Arial"/>
                <a:cs typeface="Arial"/>
                <a:sym typeface="Arial"/>
              </a:rPr>
              <a:t>Jannink</a:t>
            </a:r>
            <a:r>
              <a:rPr lang="en-US" sz="1900" b="0" i="0" u="none" strike="noStrike" cap="none" dirty="0">
                <a:solidFill>
                  <a:schemeClr val="lt1"/>
                </a:solidFill>
                <a:latin typeface="Arial"/>
                <a:ea typeface="Arial"/>
                <a:cs typeface="Arial"/>
                <a:sym typeface="Arial"/>
              </a:rPr>
              <a:t>, A., et al. (2024). Anxiety, depression, and body image among infertile women with and without polycystic ovary syndrome</a:t>
            </a:r>
            <a:r>
              <a:rPr lang="en-US" sz="2200" b="0" i="0" u="none" strike="noStrike" cap="none" dirty="0">
                <a:solidFill>
                  <a:schemeClr val="lt1"/>
                </a:solidFill>
                <a:latin typeface="Arial"/>
                <a:ea typeface="Arial"/>
                <a:cs typeface="Arial"/>
                <a:sym typeface="Arial"/>
              </a:rPr>
              <a:t>.</a:t>
            </a:r>
            <a:endParaRPr sz="2200" b="0" i="0" u="none" strike="noStrike" cap="none" dirty="0">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Google Shape;443;p5" descr="Immagine che contiene nuvola, fumo, nuvole, arte&#10;&#10;Il contenuto generato dall'IA potrebbe non essere corretto."/>
          <p:cNvSpPr/>
          <p:nvPr/>
        </p:nvSpPr>
        <p:spPr>
          <a:xfrm>
            <a:off x="4269960" y="0"/>
            <a:ext cx="7921440" cy="6857280"/>
          </a:xfrm>
          <a:custGeom>
            <a:avLst/>
            <a:gdLst/>
            <a:ahLst/>
            <a:cxnLst/>
            <a:rect l="l" t="t" r="r" b="b"/>
            <a:pathLst>
              <a:path w="7922146" h="6858001" extrusionOk="0">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blipFill rotWithShape="1">
            <a:blip r:embed="rId3">
              <a:alphaModFix/>
            </a:blip>
            <a:stretch>
              <a:fillRect/>
            </a:stretch>
          </a:blip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5"/>
          <p:cNvSpPr txBox="1">
            <a:spLocks noGrp="1"/>
          </p:cNvSpPr>
          <p:nvPr>
            <p:ph type="title"/>
          </p:nvPr>
        </p:nvSpPr>
        <p:spPr>
          <a:xfrm>
            <a:off x="801000" y="421200"/>
            <a:ext cx="3850560" cy="132012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accent1"/>
              </a:buClr>
              <a:buSzPts val="3600"/>
              <a:buFont typeface="Trebuchet MS"/>
              <a:buNone/>
            </a:pPr>
            <a:r>
              <a:rPr lang="en-US" sz="3600" b="0" u="none" strike="noStrike">
                <a:solidFill>
                  <a:schemeClr val="accent1"/>
                </a:solidFill>
                <a:latin typeface="Trebuchet MS"/>
                <a:ea typeface="Trebuchet MS"/>
                <a:cs typeface="Trebuchet MS"/>
                <a:sym typeface="Trebuchet MS"/>
              </a:rPr>
              <a:t>Stigma e Autostima</a:t>
            </a:r>
            <a:endParaRPr sz="3600" b="0" u="none" strike="noStrike">
              <a:solidFill>
                <a:srgbClr val="000000"/>
              </a:solidFill>
              <a:latin typeface="Arial"/>
              <a:ea typeface="Arial"/>
              <a:cs typeface="Arial"/>
              <a:sym typeface="Arial"/>
            </a:endParaRPr>
          </a:p>
        </p:txBody>
      </p:sp>
      <p:sp>
        <p:nvSpPr>
          <p:cNvPr id="445" name="Google Shape;445;p5"/>
          <p:cNvSpPr txBox="1">
            <a:spLocks noGrp="1"/>
          </p:cNvSpPr>
          <p:nvPr>
            <p:ph type="body" idx="1"/>
          </p:nvPr>
        </p:nvSpPr>
        <p:spPr>
          <a:xfrm>
            <a:off x="470160" y="2162520"/>
            <a:ext cx="4942440" cy="38800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F4861"/>
              </a:buClr>
              <a:buSzPts val="2300"/>
              <a:buFont typeface="Arial"/>
              <a:buNone/>
            </a:pPr>
            <a:r>
              <a:rPr lang="en-US" sz="2300" b="0" i="0" u="none" strike="noStrike" cap="none" dirty="0" err="1">
                <a:solidFill>
                  <a:srgbClr val="0F4861"/>
                </a:solidFill>
                <a:latin typeface="Arial"/>
                <a:ea typeface="Arial"/>
                <a:cs typeface="Arial"/>
                <a:sym typeface="Arial"/>
              </a:rPr>
              <a:t>Queste</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donne</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affrontano</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una</a:t>
            </a:r>
            <a:r>
              <a:rPr lang="en-US" sz="2300" b="0" i="0" u="none" strike="noStrike" cap="none" dirty="0">
                <a:solidFill>
                  <a:srgbClr val="0F4861"/>
                </a:solidFill>
                <a:latin typeface="Arial"/>
                <a:ea typeface="Arial"/>
                <a:cs typeface="Arial"/>
                <a:sym typeface="Arial"/>
              </a:rPr>
              <a:t> doppia </a:t>
            </a:r>
            <a:r>
              <a:rPr lang="en-US" sz="2300" b="0" i="0" u="none" strike="noStrike" cap="none" dirty="0" err="1">
                <a:solidFill>
                  <a:srgbClr val="0F4861"/>
                </a:solidFill>
                <a:latin typeface="Arial"/>
                <a:ea typeface="Arial"/>
                <a:cs typeface="Arial"/>
                <a:sym typeface="Arial"/>
              </a:rPr>
              <a:t>stigmatizzazione</a:t>
            </a:r>
            <a:r>
              <a:rPr lang="en-US" sz="2300" b="0" i="0" u="none" strike="noStrike" cap="none" dirty="0">
                <a:solidFill>
                  <a:srgbClr val="0F4861"/>
                </a:solidFill>
                <a:latin typeface="Arial"/>
                <a:ea typeface="Arial"/>
                <a:cs typeface="Arial"/>
                <a:sym typeface="Arial"/>
              </a:rPr>
              <a:t>: da un lato il </a:t>
            </a:r>
            <a:r>
              <a:rPr lang="en-US" sz="2300" b="1" i="0" u="none" strike="noStrike" cap="none" dirty="0">
                <a:solidFill>
                  <a:srgbClr val="0F4861"/>
                </a:solidFill>
                <a:latin typeface="Arial"/>
                <a:ea typeface="Arial"/>
                <a:cs typeface="Arial"/>
                <a:sym typeface="Arial"/>
              </a:rPr>
              <a:t>peso </a:t>
            </a:r>
            <a:r>
              <a:rPr lang="en-US" sz="2300" b="1" i="0" u="none" strike="noStrike" cap="none" dirty="0" err="1">
                <a:solidFill>
                  <a:srgbClr val="0F4861"/>
                </a:solidFill>
                <a:latin typeface="Arial"/>
                <a:ea typeface="Arial"/>
                <a:cs typeface="Arial"/>
                <a:sym typeface="Arial"/>
              </a:rPr>
              <a:t>corporeo</a:t>
            </a:r>
            <a:r>
              <a:rPr lang="en-US" sz="2300" b="1" i="0" u="none" strike="noStrike" cap="none" dirty="0">
                <a:solidFill>
                  <a:srgbClr val="0F4861"/>
                </a:solidFill>
                <a:latin typeface="Arial"/>
                <a:ea typeface="Arial"/>
                <a:cs typeface="Arial"/>
                <a:sym typeface="Arial"/>
              </a:rPr>
              <a:t>, </a:t>
            </a:r>
            <a:r>
              <a:rPr lang="en-US" sz="2300" b="1" i="0" u="none" strike="noStrike" cap="none" dirty="0" err="1">
                <a:solidFill>
                  <a:srgbClr val="0F4861"/>
                </a:solidFill>
                <a:latin typeface="Arial"/>
                <a:ea typeface="Arial"/>
                <a:cs typeface="Arial"/>
                <a:sym typeface="Arial"/>
              </a:rPr>
              <a:t>dall’altro</a:t>
            </a:r>
            <a:r>
              <a:rPr lang="en-US" sz="2300" b="1" i="0" u="none" strike="noStrike" cap="none" dirty="0">
                <a:solidFill>
                  <a:srgbClr val="0F4861"/>
                </a:solidFill>
                <a:latin typeface="Arial"/>
                <a:ea typeface="Arial"/>
                <a:cs typeface="Arial"/>
                <a:sym typeface="Arial"/>
              </a:rPr>
              <a:t> </a:t>
            </a:r>
            <a:r>
              <a:rPr lang="en-US" sz="2300" b="1" i="0" u="none" strike="noStrike" cap="none" dirty="0" err="1">
                <a:solidFill>
                  <a:srgbClr val="0F4861"/>
                </a:solidFill>
                <a:latin typeface="Arial"/>
                <a:ea typeface="Arial"/>
                <a:cs typeface="Arial"/>
                <a:sym typeface="Arial"/>
              </a:rPr>
              <a:t>l’infertilità</a:t>
            </a:r>
            <a:endParaRPr sz="2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F4861"/>
              </a:buClr>
              <a:buSzPts val="2300"/>
              <a:buFont typeface="Arial"/>
              <a:buNone/>
            </a:pPr>
            <a:r>
              <a:rPr lang="en-US" sz="2300" b="0" i="0" u="none" strike="noStrike" cap="none" dirty="0">
                <a:solidFill>
                  <a:srgbClr val="0F4861"/>
                </a:solidFill>
                <a:latin typeface="Arial"/>
                <a:ea typeface="Arial"/>
                <a:cs typeface="Arial"/>
                <a:sym typeface="Arial"/>
              </a:rPr>
              <a:t>Il </a:t>
            </a:r>
            <a:r>
              <a:rPr lang="en-US" sz="2300" b="0" i="0" u="none" strike="noStrike" cap="none" dirty="0" err="1">
                <a:solidFill>
                  <a:srgbClr val="0F4861"/>
                </a:solidFill>
                <a:latin typeface="Arial"/>
                <a:ea typeface="Arial"/>
                <a:cs typeface="Arial"/>
                <a:sym typeface="Arial"/>
              </a:rPr>
              <a:t>giudizio</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sociale</a:t>
            </a:r>
            <a:r>
              <a:rPr lang="en-US" sz="2300" b="0" i="0" u="none" strike="noStrike" cap="none" dirty="0">
                <a:solidFill>
                  <a:srgbClr val="0F4861"/>
                </a:solidFill>
                <a:latin typeface="Arial"/>
                <a:ea typeface="Arial"/>
                <a:cs typeface="Arial"/>
                <a:sym typeface="Arial"/>
              </a:rPr>
              <a:t> e, </a:t>
            </a:r>
            <a:r>
              <a:rPr lang="en-US" sz="2300" b="0" i="0" u="none" strike="noStrike" cap="none" dirty="0" err="1">
                <a:solidFill>
                  <a:srgbClr val="0F4861"/>
                </a:solidFill>
                <a:latin typeface="Arial"/>
                <a:ea typeface="Arial"/>
                <a:cs typeface="Arial"/>
                <a:sym typeface="Arial"/>
              </a:rPr>
              <a:t>talvolta</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quello</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dei</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professionisti</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sanitari</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può</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aggravare</a:t>
            </a:r>
            <a:r>
              <a:rPr lang="en-US" sz="2300" b="0" i="0" u="none" strike="noStrike" cap="none" dirty="0">
                <a:solidFill>
                  <a:srgbClr val="0F4861"/>
                </a:solidFill>
                <a:latin typeface="Arial"/>
                <a:ea typeface="Arial"/>
                <a:cs typeface="Arial"/>
                <a:sym typeface="Arial"/>
              </a:rPr>
              <a:t> la </a:t>
            </a:r>
            <a:r>
              <a:rPr lang="en-US" sz="2300" b="0" i="0" u="none" strike="noStrike" cap="none" dirty="0" err="1">
                <a:solidFill>
                  <a:srgbClr val="0F4861"/>
                </a:solidFill>
                <a:latin typeface="Arial"/>
                <a:ea typeface="Arial"/>
                <a:cs typeface="Arial"/>
                <a:sym typeface="Arial"/>
              </a:rPr>
              <a:t>sofferenza</a:t>
            </a:r>
            <a:r>
              <a:rPr lang="en-US" sz="2300" b="0" i="0" u="none" strike="noStrike" cap="none" dirty="0">
                <a:solidFill>
                  <a:srgbClr val="0F4861"/>
                </a:solidFill>
                <a:latin typeface="Arial"/>
                <a:ea typeface="Arial"/>
                <a:cs typeface="Arial"/>
                <a:sym typeface="Arial"/>
              </a:rPr>
              <a:t>.</a:t>
            </a:r>
            <a:endParaRPr sz="2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F4861"/>
              </a:buClr>
              <a:buSzPts val="2300"/>
              <a:buFont typeface="Arial"/>
              <a:buNone/>
            </a:pPr>
            <a:r>
              <a:rPr lang="en-US" sz="2300" b="0" i="0" u="none" strike="noStrike" cap="none" dirty="0">
                <a:solidFill>
                  <a:srgbClr val="0F4861"/>
                </a:solidFill>
                <a:latin typeface="Arial"/>
                <a:ea typeface="Arial"/>
                <a:cs typeface="Arial"/>
                <a:sym typeface="Arial"/>
              </a:rPr>
              <a:t>La </a:t>
            </a:r>
            <a:r>
              <a:rPr lang="en-US" sz="2300" b="0" i="0" u="none" strike="noStrike" cap="none" dirty="0" err="1">
                <a:solidFill>
                  <a:srgbClr val="0F4861"/>
                </a:solidFill>
                <a:latin typeface="Arial"/>
                <a:ea typeface="Arial"/>
                <a:cs typeface="Arial"/>
                <a:sym typeface="Arial"/>
              </a:rPr>
              <a:t>conseguenza</a:t>
            </a:r>
            <a:r>
              <a:rPr lang="en-US" sz="2300" b="0" i="0" u="none" strike="noStrike" cap="none" dirty="0">
                <a:solidFill>
                  <a:srgbClr val="0F4861"/>
                </a:solidFill>
                <a:latin typeface="Arial"/>
                <a:ea typeface="Arial"/>
                <a:cs typeface="Arial"/>
                <a:sym typeface="Arial"/>
              </a:rPr>
              <a:t> è </a:t>
            </a:r>
            <a:r>
              <a:rPr lang="en-US" sz="2300" b="0" i="0" u="none" strike="noStrike" cap="none" dirty="0" err="1">
                <a:solidFill>
                  <a:srgbClr val="0F4861"/>
                </a:solidFill>
                <a:latin typeface="Arial"/>
                <a:ea typeface="Arial"/>
                <a:cs typeface="Arial"/>
                <a:sym typeface="Arial"/>
              </a:rPr>
              <a:t>spesso</a:t>
            </a:r>
            <a:r>
              <a:rPr lang="en-US" sz="2300" b="0" i="0" u="none" strike="noStrike" cap="none" dirty="0">
                <a:solidFill>
                  <a:srgbClr val="0F4861"/>
                </a:solidFill>
                <a:latin typeface="Arial"/>
                <a:ea typeface="Arial"/>
                <a:cs typeface="Arial"/>
                <a:sym typeface="Arial"/>
              </a:rPr>
              <a:t> un </a:t>
            </a:r>
            <a:r>
              <a:rPr lang="en-US" sz="2300" b="1" i="0" u="none" strike="noStrike" cap="none" dirty="0" err="1">
                <a:solidFill>
                  <a:srgbClr val="0F4861"/>
                </a:solidFill>
                <a:latin typeface="Arial"/>
                <a:ea typeface="Arial"/>
                <a:cs typeface="Arial"/>
                <a:sym typeface="Arial"/>
              </a:rPr>
              <a:t>abbassamento</a:t>
            </a:r>
            <a:r>
              <a:rPr lang="en-US" sz="2300" b="1" i="0" u="none" strike="noStrike" cap="none" dirty="0">
                <a:solidFill>
                  <a:srgbClr val="0F4861"/>
                </a:solidFill>
                <a:latin typeface="Arial"/>
                <a:ea typeface="Arial"/>
                <a:cs typeface="Arial"/>
                <a:sym typeface="Arial"/>
              </a:rPr>
              <a:t> </a:t>
            </a:r>
            <a:r>
              <a:rPr lang="en-US" sz="2300" b="1" i="0" u="none" strike="noStrike" cap="none" dirty="0" err="1">
                <a:solidFill>
                  <a:srgbClr val="0F4861"/>
                </a:solidFill>
                <a:latin typeface="Arial"/>
                <a:ea typeface="Arial"/>
                <a:cs typeface="Arial"/>
                <a:sym typeface="Arial"/>
              </a:rPr>
              <a:t>dell’autostima</a:t>
            </a:r>
            <a:r>
              <a:rPr lang="en-US" sz="2300" b="0" i="0" u="none" strike="noStrike" cap="none" dirty="0">
                <a:solidFill>
                  <a:srgbClr val="0F4861"/>
                </a:solidFill>
                <a:latin typeface="Arial"/>
                <a:ea typeface="Arial"/>
                <a:cs typeface="Arial"/>
                <a:sym typeface="Arial"/>
              </a:rPr>
              <a:t>, </a:t>
            </a:r>
            <a:r>
              <a:rPr lang="en-US" sz="2300" b="1" i="0" u="none" strike="noStrike" cap="none" dirty="0" err="1">
                <a:solidFill>
                  <a:srgbClr val="0F4861"/>
                </a:solidFill>
                <a:latin typeface="Arial"/>
                <a:ea typeface="Arial"/>
                <a:cs typeface="Arial"/>
                <a:sym typeface="Arial"/>
              </a:rPr>
              <a:t>profondi</a:t>
            </a:r>
            <a:r>
              <a:rPr lang="en-US" sz="2300" b="1" i="0" u="none" strike="noStrike" cap="none" dirty="0">
                <a:solidFill>
                  <a:srgbClr val="0F4861"/>
                </a:solidFill>
                <a:latin typeface="Arial"/>
                <a:ea typeface="Arial"/>
                <a:cs typeface="Arial"/>
                <a:sym typeface="Arial"/>
              </a:rPr>
              <a:t> </a:t>
            </a:r>
            <a:r>
              <a:rPr lang="en-US" sz="2300" b="1" i="0" u="none" strike="noStrike" cap="none" dirty="0" err="1">
                <a:solidFill>
                  <a:srgbClr val="0F4861"/>
                </a:solidFill>
                <a:latin typeface="Arial"/>
                <a:ea typeface="Arial"/>
                <a:cs typeface="Arial"/>
                <a:sym typeface="Arial"/>
              </a:rPr>
              <a:t>vissuti</a:t>
            </a:r>
            <a:r>
              <a:rPr lang="en-US" sz="2300" b="1" i="0" u="none" strike="noStrike" cap="none" dirty="0">
                <a:solidFill>
                  <a:srgbClr val="0F4861"/>
                </a:solidFill>
                <a:latin typeface="Arial"/>
                <a:ea typeface="Arial"/>
                <a:cs typeface="Arial"/>
                <a:sym typeface="Arial"/>
              </a:rPr>
              <a:t> di </a:t>
            </a:r>
            <a:r>
              <a:rPr lang="en-US" sz="2300" b="1" i="0" u="none" strike="noStrike" cap="none" dirty="0" err="1">
                <a:solidFill>
                  <a:srgbClr val="0F4861"/>
                </a:solidFill>
                <a:latin typeface="Arial"/>
                <a:ea typeface="Arial"/>
                <a:cs typeface="Arial"/>
                <a:sym typeface="Arial"/>
              </a:rPr>
              <a:t>vergogna</a:t>
            </a:r>
            <a:r>
              <a:rPr lang="en-US" sz="2300" b="1"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s</a:t>
            </a:r>
            <a:r>
              <a:rPr lang="en-US" sz="2300" b="1" i="0" u="none" strike="noStrike" cap="none" dirty="0" err="1">
                <a:solidFill>
                  <a:srgbClr val="0F4861"/>
                </a:solidFill>
                <a:latin typeface="Arial"/>
                <a:ea typeface="Arial"/>
                <a:cs typeface="Arial"/>
                <a:sym typeface="Arial"/>
              </a:rPr>
              <a:t>entimenti</a:t>
            </a:r>
            <a:r>
              <a:rPr lang="en-US" sz="2300" b="1" i="0" u="none" strike="noStrike" cap="none" dirty="0">
                <a:solidFill>
                  <a:srgbClr val="0F4861"/>
                </a:solidFill>
                <a:latin typeface="Arial"/>
                <a:ea typeface="Arial"/>
                <a:cs typeface="Arial"/>
                <a:sym typeface="Arial"/>
              </a:rPr>
              <a:t> di </a:t>
            </a:r>
            <a:r>
              <a:rPr lang="en-US" sz="2300" b="1" i="0" u="none" strike="noStrike" cap="none" dirty="0" err="1">
                <a:solidFill>
                  <a:srgbClr val="0F4861"/>
                </a:solidFill>
                <a:latin typeface="Arial"/>
                <a:ea typeface="Arial"/>
                <a:cs typeface="Arial"/>
                <a:sym typeface="Arial"/>
              </a:rPr>
              <a:t>colpa</a:t>
            </a:r>
            <a:r>
              <a:rPr lang="en-US" sz="2300" b="1" i="0" u="none" strike="noStrike" cap="none" dirty="0">
                <a:solidFill>
                  <a:srgbClr val="0F4861"/>
                </a:solidFill>
                <a:latin typeface="Arial"/>
                <a:ea typeface="Arial"/>
                <a:cs typeface="Arial"/>
                <a:sym typeface="Arial"/>
              </a:rPr>
              <a:t> e </a:t>
            </a:r>
            <a:r>
              <a:rPr lang="en-US" sz="2300" b="1" i="0" u="none" strike="noStrike" cap="none" dirty="0" err="1">
                <a:solidFill>
                  <a:srgbClr val="0F4861"/>
                </a:solidFill>
                <a:latin typeface="Arial"/>
                <a:ea typeface="Arial"/>
                <a:cs typeface="Arial"/>
                <a:sym typeface="Arial"/>
              </a:rPr>
              <a:t>ritiro</a:t>
            </a:r>
            <a:r>
              <a:rPr lang="en-US" sz="2300" b="1" i="0" u="none" strike="noStrike" cap="none" dirty="0">
                <a:solidFill>
                  <a:srgbClr val="0F4861"/>
                </a:solidFill>
                <a:latin typeface="Arial"/>
                <a:ea typeface="Arial"/>
                <a:cs typeface="Arial"/>
                <a:sym typeface="Arial"/>
              </a:rPr>
              <a:t> </a:t>
            </a:r>
            <a:r>
              <a:rPr lang="en-US" sz="2300" b="1" i="0" u="none" strike="noStrike" cap="none" dirty="0" err="1">
                <a:solidFill>
                  <a:srgbClr val="0F4861"/>
                </a:solidFill>
                <a:latin typeface="Arial"/>
                <a:ea typeface="Arial"/>
                <a:cs typeface="Arial"/>
                <a:sym typeface="Arial"/>
              </a:rPr>
              <a:t>dalle</a:t>
            </a:r>
            <a:r>
              <a:rPr lang="en-US" sz="2300" b="1" i="0" u="none" strike="noStrike" cap="none" dirty="0">
                <a:solidFill>
                  <a:srgbClr val="0F4861"/>
                </a:solidFill>
                <a:latin typeface="Arial"/>
                <a:ea typeface="Arial"/>
                <a:cs typeface="Arial"/>
                <a:sym typeface="Arial"/>
              </a:rPr>
              <a:t> </a:t>
            </a:r>
            <a:r>
              <a:rPr lang="en-US" sz="2300" b="1" i="0" u="none" strike="noStrike" cap="none" dirty="0" err="1">
                <a:solidFill>
                  <a:srgbClr val="0F4861"/>
                </a:solidFill>
                <a:latin typeface="Arial"/>
                <a:ea typeface="Arial"/>
                <a:cs typeface="Arial"/>
                <a:sym typeface="Arial"/>
              </a:rPr>
              <a:t>relazioni</a:t>
            </a:r>
            <a:r>
              <a:rPr lang="en-US" sz="2300" b="1" i="0" u="none" strike="noStrike" cap="none" dirty="0">
                <a:solidFill>
                  <a:srgbClr val="0F4861"/>
                </a:solidFill>
                <a:latin typeface="Arial"/>
                <a:ea typeface="Arial"/>
                <a:cs typeface="Arial"/>
                <a:sym typeface="Arial"/>
              </a:rPr>
              <a:t> </a:t>
            </a:r>
            <a:r>
              <a:rPr lang="en-US" sz="2300" b="1" i="0" u="none" strike="noStrike" cap="none" dirty="0" err="1">
                <a:solidFill>
                  <a:srgbClr val="0F4861"/>
                </a:solidFill>
                <a:latin typeface="Arial"/>
                <a:ea typeface="Arial"/>
                <a:cs typeface="Arial"/>
                <a:sym typeface="Arial"/>
              </a:rPr>
              <a:t>sociali</a:t>
            </a:r>
            <a:endParaRPr sz="2300" b="0" i="0" u="none" strike="noStrike" cap="none" dirty="0">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Google Shape;450;p6"/>
          <p:cNvSpPr/>
          <p:nvPr/>
        </p:nvSpPr>
        <p:spPr>
          <a:xfrm>
            <a:off x="0" y="0"/>
            <a:ext cx="12191400" cy="68572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6"/>
          <p:cNvSpPr txBox="1">
            <a:spLocks noGrp="1"/>
          </p:cNvSpPr>
          <p:nvPr>
            <p:ph type="body" idx="1"/>
          </p:nvPr>
        </p:nvSpPr>
        <p:spPr>
          <a:xfrm>
            <a:off x="637920" y="1527120"/>
            <a:ext cx="10915560" cy="51930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just" rtl="0">
              <a:lnSpc>
                <a:spcPct val="100000"/>
              </a:lnSpc>
              <a:spcBef>
                <a:spcPts val="1001"/>
              </a:spcBef>
              <a:spcAft>
                <a:spcPts val="0"/>
              </a:spcAft>
              <a:buClr>
                <a:srgbClr val="0F4861"/>
              </a:buClr>
              <a:buSzPts val="2300"/>
              <a:buFont typeface="Arial"/>
              <a:buNone/>
            </a:pPr>
            <a:r>
              <a:rPr lang="en-US" sz="2300" b="0" i="0" u="none" strike="noStrike" cap="none" dirty="0">
                <a:solidFill>
                  <a:srgbClr val="0F4861"/>
                </a:solidFill>
                <a:latin typeface="Arial"/>
                <a:ea typeface="Arial"/>
                <a:cs typeface="Arial"/>
                <a:sym typeface="Arial"/>
              </a:rPr>
              <a:t>Uno studio </a:t>
            </a:r>
            <a:r>
              <a:rPr lang="en-US" sz="2300" b="0" i="0" u="none" strike="noStrike" cap="none" dirty="0" err="1">
                <a:solidFill>
                  <a:srgbClr val="0F4861"/>
                </a:solidFill>
                <a:latin typeface="Arial"/>
                <a:ea typeface="Arial"/>
                <a:cs typeface="Arial"/>
                <a:sym typeface="Arial"/>
              </a:rPr>
              <a:t>condotto</a:t>
            </a:r>
            <a:r>
              <a:rPr lang="en-US" sz="2300" b="0" i="0" u="none" strike="noStrike" cap="none" dirty="0">
                <a:solidFill>
                  <a:srgbClr val="0F4861"/>
                </a:solidFill>
                <a:latin typeface="Arial"/>
                <a:ea typeface="Arial"/>
                <a:cs typeface="Arial"/>
                <a:sym typeface="Arial"/>
              </a:rPr>
              <a:t> da Koç e </a:t>
            </a:r>
            <a:r>
              <a:rPr lang="en-US" sz="2300" b="0" i="0" u="none" strike="noStrike" cap="none" dirty="0" err="1">
                <a:solidFill>
                  <a:srgbClr val="0F4861"/>
                </a:solidFill>
                <a:latin typeface="Arial"/>
                <a:ea typeface="Arial"/>
                <a:cs typeface="Arial"/>
                <a:sym typeface="Arial"/>
              </a:rPr>
              <a:t>colleghi</a:t>
            </a:r>
            <a:r>
              <a:rPr lang="en-US" sz="2300" b="0" i="0" u="none" strike="noStrike" cap="none" dirty="0">
                <a:solidFill>
                  <a:srgbClr val="0F4861"/>
                </a:solidFill>
                <a:latin typeface="Arial"/>
                <a:ea typeface="Arial"/>
                <a:cs typeface="Arial"/>
                <a:sym typeface="Arial"/>
              </a:rPr>
              <a:t> (2024) ha </a:t>
            </a:r>
            <a:r>
              <a:rPr lang="en-US" sz="2300" b="0" i="0" u="none" strike="noStrike" cap="none" dirty="0" err="1">
                <a:solidFill>
                  <a:srgbClr val="0F4861"/>
                </a:solidFill>
                <a:latin typeface="Arial"/>
                <a:ea typeface="Arial"/>
                <a:cs typeface="Arial"/>
                <a:sym typeface="Arial"/>
              </a:rPr>
              <a:t>esaminato</a:t>
            </a:r>
            <a:r>
              <a:rPr lang="en-US" sz="2300" b="0" i="0" u="none" strike="noStrike" cap="none" dirty="0">
                <a:solidFill>
                  <a:srgbClr val="0F4861"/>
                </a:solidFill>
                <a:latin typeface="Arial"/>
                <a:ea typeface="Arial"/>
                <a:cs typeface="Arial"/>
                <a:sym typeface="Arial"/>
              </a:rPr>
              <a:t> la </a:t>
            </a:r>
            <a:r>
              <a:rPr lang="en-US" sz="2300" b="0" i="0" u="none" strike="noStrike" cap="none" dirty="0" err="1">
                <a:solidFill>
                  <a:srgbClr val="0F4861"/>
                </a:solidFill>
                <a:latin typeface="Arial"/>
                <a:ea typeface="Arial"/>
                <a:cs typeface="Arial"/>
                <a:sym typeface="Arial"/>
              </a:rPr>
              <a:t>relazione</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tra</a:t>
            </a:r>
            <a:r>
              <a:rPr lang="en-US" sz="2300" b="0" i="0" u="none" strike="noStrike" cap="none" dirty="0">
                <a:solidFill>
                  <a:srgbClr val="0F4861"/>
                </a:solidFill>
                <a:latin typeface="Arial"/>
                <a:ea typeface="Arial"/>
                <a:cs typeface="Arial"/>
                <a:sym typeface="Arial"/>
              </a:rPr>
              <a:t> </a:t>
            </a:r>
            <a:r>
              <a:rPr lang="en-US" sz="2300" b="1" i="0" u="none" strike="noStrike" cap="none" dirty="0">
                <a:solidFill>
                  <a:srgbClr val="0F4861"/>
                </a:solidFill>
                <a:latin typeface="Arial"/>
                <a:ea typeface="Arial"/>
                <a:cs typeface="Arial"/>
                <a:sym typeface="Arial"/>
              </a:rPr>
              <a:t>stigma </a:t>
            </a:r>
            <a:r>
              <a:rPr lang="en-US" sz="2300" b="1" i="0" u="none" strike="noStrike" cap="none" dirty="0" err="1">
                <a:solidFill>
                  <a:srgbClr val="0F4861"/>
                </a:solidFill>
                <a:latin typeface="Arial"/>
                <a:ea typeface="Arial"/>
                <a:cs typeface="Arial"/>
                <a:sym typeface="Arial"/>
              </a:rPr>
              <a:t>sociale</a:t>
            </a:r>
            <a:r>
              <a:rPr lang="en-US" sz="2300" b="0" i="0" u="none" strike="noStrike" cap="none" dirty="0">
                <a:solidFill>
                  <a:srgbClr val="0F4861"/>
                </a:solidFill>
                <a:latin typeface="Arial"/>
                <a:ea typeface="Arial"/>
                <a:cs typeface="Arial"/>
                <a:sym typeface="Arial"/>
              </a:rPr>
              <a:t> e </a:t>
            </a:r>
            <a:r>
              <a:rPr lang="en-US" sz="2300" b="1" i="0" u="none" strike="noStrike" cap="none" dirty="0" err="1">
                <a:solidFill>
                  <a:srgbClr val="0F4861"/>
                </a:solidFill>
                <a:latin typeface="Arial"/>
                <a:ea typeface="Arial"/>
                <a:cs typeface="Arial"/>
                <a:sym typeface="Arial"/>
              </a:rPr>
              <a:t>depressione</a:t>
            </a:r>
            <a:r>
              <a:rPr lang="en-US" sz="2300" b="0" i="0" u="none" strike="noStrike" cap="none" dirty="0">
                <a:solidFill>
                  <a:srgbClr val="0F4861"/>
                </a:solidFill>
                <a:latin typeface="Arial"/>
                <a:ea typeface="Arial"/>
                <a:cs typeface="Arial"/>
                <a:sym typeface="Arial"/>
              </a:rPr>
              <a:t> in </a:t>
            </a:r>
            <a:r>
              <a:rPr lang="en-US" sz="2300" b="0" i="0" u="none" strike="noStrike" cap="none" dirty="0" err="1">
                <a:solidFill>
                  <a:srgbClr val="0F4861"/>
                </a:solidFill>
                <a:latin typeface="Arial"/>
                <a:ea typeface="Arial"/>
                <a:cs typeface="Arial"/>
                <a:sym typeface="Arial"/>
              </a:rPr>
              <a:t>donne</a:t>
            </a:r>
            <a:r>
              <a:rPr lang="en-US" sz="2300" b="0" i="0" u="none" strike="noStrike" cap="none" dirty="0">
                <a:solidFill>
                  <a:srgbClr val="0F4861"/>
                </a:solidFill>
                <a:latin typeface="Arial"/>
                <a:ea typeface="Arial"/>
                <a:cs typeface="Arial"/>
                <a:sym typeface="Arial"/>
              </a:rPr>
              <a:t> obese </a:t>
            </a:r>
            <a:r>
              <a:rPr lang="en-US" sz="2300" b="0" i="0" u="none" strike="noStrike" cap="none" dirty="0" err="1">
                <a:solidFill>
                  <a:srgbClr val="0F4861"/>
                </a:solidFill>
                <a:latin typeface="Arial"/>
                <a:ea typeface="Arial"/>
                <a:cs typeface="Arial"/>
                <a:sym typeface="Arial"/>
              </a:rPr>
              <a:t>infertili</a:t>
            </a:r>
            <a:r>
              <a:rPr lang="en-US" sz="2300" b="0" i="0" u="none" strike="noStrike" cap="none" dirty="0">
                <a:solidFill>
                  <a:srgbClr val="0F4861"/>
                </a:solidFill>
                <a:latin typeface="Arial"/>
                <a:ea typeface="Arial"/>
                <a:cs typeface="Arial"/>
                <a:sym typeface="Arial"/>
              </a:rPr>
              <a:t>, con </a:t>
            </a:r>
            <a:r>
              <a:rPr lang="en-US" sz="2300" b="0" i="0" u="none" strike="noStrike" cap="none" dirty="0" err="1">
                <a:solidFill>
                  <a:srgbClr val="0F4861"/>
                </a:solidFill>
                <a:latin typeface="Arial"/>
                <a:ea typeface="Arial"/>
                <a:cs typeface="Arial"/>
                <a:sym typeface="Arial"/>
              </a:rPr>
              <a:t>l’obiettivo</a:t>
            </a:r>
            <a:r>
              <a:rPr lang="en-US" sz="2300" b="0" i="0" u="none" strike="noStrike" cap="none" dirty="0">
                <a:solidFill>
                  <a:srgbClr val="0F4861"/>
                </a:solidFill>
                <a:latin typeface="Arial"/>
                <a:ea typeface="Arial"/>
                <a:cs typeface="Arial"/>
                <a:sym typeface="Arial"/>
              </a:rPr>
              <a:t> di </a:t>
            </a:r>
            <a:r>
              <a:rPr lang="en-US" sz="2300" b="0" i="0" u="none" strike="noStrike" cap="none" dirty="0" err="1">
                <a:solidFill>
                  <a:srgbClr val="0F4861"/>
                </a:solidFill>
                <a:latin typeface="Arial"/>
                <a:ea typeface="Arial"/>
                <a:cs typeface="Arial"/>
                <a:sym typeface="Arial"/>
              </a:rPr>
              <a:t>comprendere</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quanto</a:t>
            </a:r>
            <a:r>
              <a:rPr lang="en-US" sz="2300" b="0" i="0" u="none" strike="noStrike" cap="none" dirty="0">
                <a:solidFill>
                  <a:srgbClr val="0F4861"/>
                </a:solidFill>
                <a:latin typeface="Arial"/>
                <a:ea typeface="Arial"/>
                <a:cs typeface="Arial"/>
                <a:sym typeface="Arial"/>
              </a:rPr>
              <a:t> il </a:t>
            </a:r>
            <a:r>
              <a:rPr lang="en-US" sz="2300" b="0" i="0" u="none" strike="noStrike" cap="none" dirty="0" err="1">
                <a:solidFill>
                  <a:srgbClr val="0F4861"/>
                </a:solidFill>
                <a:latin typeface="Arial"/>
                <a:ea typeface="Arial"/>
                <a:cs typeface="Arial"/>
                <a:sym typeface="Arial"/>
              </a:rPr>
              <a:t>vissuto</a:t>
            </a:r>
            <a:r>
              <a:rPr lang="en-US" sz="2300" b="0" i="0" u="none" strike="noStrike" cap="none" dirty="0">
                <a:solidFill>
                  <a:srgbClr val="0F4861"/>
                </a:solidFill>
                <a:latin typeface="Arial"/>
                <a:ea typeface="Arial"/>
                <a:cs typeface="Arial"/>
                <a:sym typeface="Arial"/>
              </a:rPr>
              <a:t> di </a:t>
            </a:r>
            <a:r>
              <a:rPr lang="en-US" sz="2300" b="0" i="0" u="none" strike="noStrike" cap="none" dirty="0" err="1">
                <a:solidFill>
                  <a:srgbClr val="0F4861"/>
                </a:solidFill>
                <a:latin typeface="Arial"/>
                <a:ea typeface="Arial"/>
                <a:cs typeface="Arial"/>
                <a:sym typeface="Arial"/>
              </a:rPr>
              <a:t>discriminazione</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possa</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contribuire</a:t>
            </a:r>
            <a:r>
              <a:rPr lang="en-US" sz="2300" b="0" i="0" u="none" strike="noStrike" cap="none" dirty="0">
                <a:solidFill>
                  <a:srgbClr val="0F4861"/>
                </a:solidFill>
                <a:latin typeface="Arial"/>
                <a:ea typeface="Arial"/>
                <a:cs typeface="Arial"/>
                <a:sym typeface="Arial"/>
              </a:rPr>
              <a:t> al disagio </a:t>
            </a:r>
            <a:r>
              <a:rPr lang="en-US" sz="2300" b="0" i="0" u="none" strike="noStrike" cap="none" dirty="0" err="1">
                <a:solidFill>
                  <a:srgbClr val="0F4861"/>
                </a:solidFill>
                <a:latin typeface="Arial"/>
                <a:ea typeface="Arial"/>
                <a:cs typeface="Arial"/>
                <a:sym typeface="Arial"/>
              </a:rPr>
              <a:t>psicologico</a:t>
            </a:r>
            <a:r>
              <a:rPr lang="en-US" sz="2300" b="0" i="0" u="none" strike="noStrike" cap="none" dirty="0">
                <a:solidFill>
                  <a:srgbClr val="0F4861"/>
                </a:solidFill>
                <a:latin typeface="Arial"/>
                <a:ea typeface="Arial"/>
                <a:cs typeface="Arial"/>
                <a:sym typeface="Arial"/>
              </a:rPr>
              <a:t> in </a:t>
            </a:r>
            <a:r>
              <a:rPr lang="en-US" sz="2300" b="0" i="0" u="none" strike="noStrike" cap="none" dirty="0" err="1">
                <a:solidFill>
                  <a:srgbClr val="0F4861"/>
                </a:solidFill>
                <a:latin typeface="Arial"/>
                <a:ea typeface="Arial"/>
                <a:cs typeface="Arial"/>
                <a:sym typeface="Arial"/>
              </a:rPr>
              <a:t>questa</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popolazione</a:t>
            </a:r>
            <a:endParaRPr sz="2300" b="0" i="0" u="none" strike="noStrike" cap="none" dirty="0">
              <a:solidFill>
                <a:srgbClr val="000000"/>
              </a:solidFill>
              <a:latin typeface="Arial"/>
              <a:ea typeface="Arial"/>
              <a:cs typeface="Arial"/>
              <a:sym typeface="Arial"/>
            </a:endParaRPr>
          </a:p>
          <a:p>
            <a:pPr marL="0" marR="0" lvl="0" indent="0" algn="just" rtl="0">
              <a:lnSpc>
                <a:spcPct val="100000"/>
              </a:lnSpc>
              <a:spcBef>
                <a:spcPts val="1001"/>
              </a:spcBef>
              <a:spcAft>
                <a:spcPts val="0"/>
              </a:spcAft>
              <a:buSzPts val="2300"/>
              <a:buFont typeface="Arial"/>
              <a:buNone/>
            </a:pPr>
            <a:endParaRPr sz="2300" b="0" i="0" u="none" strike="noStrike" cap="none" dirty="0">
              <a:solidFill>
                <a:srgbClr val="000000"/>
              </a:solidFill>
              <a:latin typeface="Arial"/>
              <a:ea typeface="Arial"/>
              <a:cs typeface="Arial"/>
              <a:sym typeface="Arial"/>
            </a:endParaRPr>
          </a:p>
          <a:p>
            <a:pPr marL="0" marR="0" lvl="0" indent="0" algn="just" rtl="0">
              <a:lnSpc>
                <a:spcPct val="100000"/>
              </a:lnSpc>
              <a:spcBef>
                <a:spcPts val="1001"/>
              </a:spcBef>
              <a:spcAft>
                <a:spcPts val="0"/>
              </a:spcAft>
              <a:buClr>
                <a:srgbClr val="0F4861"/>
              </a:buClr>
              <a:buSzPts val="2300"/>
              <a:buFont typeface="Arial"/>
              <a:buNone/>
            </a:pPr>
            <a:r>
              <a:rPr lang="en-US" sz="2300" b="1" i="0" u="none" strike="noStrike" cap="none" dirty="0">
                <a:solidFill>
                  <a:srgbClr val="0F4861"/>
                </a:solidFill>
                <a:latin typeface="Arial"/>
                <a:ea typeface="Arial"/>
                <a:cs typeface="Arial"/>
                <a:sym typeface="Arial"/>
              </a:rPr>
              <a:t>Disegno e </a:t>
            </a:r>
            <a:r>
              <a:rPr lang="en-US" sz="2300" b="1" i="0" u="none" strike="noStrike" cap="none" dirty="0" err="1">
                <a:solidFill>
                  <a:srgbClr val="0F4861"/>
                </a:solidFill>
                <a:latin typeface="Arial"/>
                <a:ea typeface="Arial"/>
                <a:cs typeface="Arial"/>
                <a:sym typeface="Arial"/>
              </a:rPr>
              <a:t>metodi</a:t>
            </a:r>
            <a:r>
              <a:rPr lang="en-US" sz="2300" b="1" i="0" u="none" strike="noStrike" cap="none" dirty="0">
                <a:solidFill>
                  <a:srgbClr val="0F4861"/>
                </a:solidFill>
                <a:latin typeface="Arial"/>
                <a:ea typeface="Arial"/>
                <a:cs typeface="Arial"/>
                <a:sym typeface="Arial"/>
              </a:rPr>
              <a:t>: </a:t>
            </a:r>
            <a:r>
              <a:rPr lang="en-US" sz="2300" b="0" i="0" u="none" strike="noStrike" cap="none" dirty="0">
                <a:solidFill>
                  <a:srgbClr val="0F4861"/>
                </a:solidFill>
                <a:latin typeface="Arial"/>
                <a:ea typeface="Arial"/>
                <a:cs typeface="Arial"/>
                <a:sym typeface="Arial"/>
              </a:rPr>
              <a:t>Si </a:t>
            </a:r>
            <a:r>
              <a:rPr lang="en-US" sz="2300" b="0" i="0" u="none" strike="noStrike" cap="none" dirty="0" err="1">
                <a:solidFill>
                  <a:srgbClr val="0F4861"/>
                </a:solidFill>
                <a:latin typeface="Arial"/>
                <a:ea typeface="Arial"/>
                <a:cs typeface="Arial"/>
                <a:sym typeface="Arial"/>
              </a:rPr>
              <a:t>tratta</a:t>
            </a:r>
            <a:r>
              <a:rPr lang="en-US" sz="2300" b="0" i="0" u="none" strike="noStrike" cap="none" dirty="0">
                <a:solidFill>
                  <a:srgbClr val="0F4861"/>
                </a:solidFill>
                <a:latin typeface="Arial"/>
                <a:ea typeface="Arial"/>
                <a:cs typeface="Arial"/>
                <a:sym typeface="Arial"/>
              </a:rPr>
              <a:t> di uno studio </a:t>
            </a:r>
            <a:r>
              <a:rPr lang="en-US" sz="2300" b="0" i="0" u="none" strike="noStrike" cap="none" dirty="0" err="1">
                <a:solidFill>
                  <a:srgbClr val="0F4861"/>
                </a:solidFill>
                <a:latin typeface="Arial"/>
                <a:ea typeface="Arial"/>
                <a:cs typeface="Arial"/>
                <a:sym typeface="Arial"/>
              </a:rPr>
              <a:t>osservazionale</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trasversale</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condotto</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su</a:t>
            </a:r>
            <a:r>
              <a:rPr lang="en-US" sz="2300" b="0" i="0" u="none" strike="noStrike" cap="none" dirty="0">
                <a:solidFill>
                  <a:srgbClr val="0F4861"/>
                </a:solidFill>
                <a:latin typeface="Arial"/>
                <a:ea typeface="Arial"/>
                <a:cs typeface="Arial"/>
                <a:sym typeface="Arial"/>
              </a:rPr>
              <a:t> 161 </a:t>
            </a:r>
            <a:r>
              <a:rPr lang="en-US" sz="2300" b="0" i="0" u="none" strike="noStrike" cap="none" dirty="0" err="1">
                <a:solidFill>
                  <a:srgbClr val="0F4861"/>
                </a:solidFill>
                <a:latin typeface="Arial"/>
                <a:ea typeface="Arial"/>
                <a:cs typeface="Arial"/>
                <a:sym typeface="Arial"/>
              </a:rPr>
              <a:t>donne</a:t>
            </a:r>
            <a:r>
              <a:rPr lang="en-US" sz="2300" b="0" i="0" u="none" strike="noStrike" cap="none" dirty="0">
                <a:solidFill>
                  <a:srgbClr val="0F4861"/>
                </a:solidFill>
                <a:latin typeface="Arial"/>
                <a:ea typeface="Arial"/>
                <a:cs typeface="Arial"/>
                <a:sym typeface="Arial"/>
              </a:rPr>
              <a:t> obese con </a:t>
            </a:r>
            <a:r>
              <a:rPr lang="en-US" sz="2300" b="0" i="0" u="none" strike="noStrike" cap="none" dirty="0" err="1">
                <a:solidFill>
                  <a:srgbClr val="0F4861"/>
                </a:solidFill>
                <a:latin typeface="Arial"/>
                <a:ea typeface="Arial"/>
                <a:cs typeface="Arial"/>
                <a:sym typeface="Arial"/>
              </a:rPr>
              <a:t>infertilità</a:t>
            </a:r>
            <a:r>
              <a:rPr lang="en-US" sz="2300" b="0" i="0" u="none" strike="noStrike" cap="none" dirty="0">
                <a:solidFill>
                  <a:srgbClr val="0F4861"/>
                </a:solidFill>
                <a:latin typeface="Arial"/>
                <a:ea typeface="Arial"/>
                <a:cs typeface="Arial"/>
                <a:sym typeface="Arial"/>
              </a:rPr>
              <a:t>. Sono </a:t>
            </a:r>
            <a:r>
              <a:rPr lang="en-US" sz="2300" b="0" i="0" u="none" strike="noStrike" cap="none" dirty="0" err="1">
                <a:solidFill>
                  <a:srgbClr val="0F4861"/>
                </a:solidFill>
                <a:latin typeface="Arial"/>
                <a:ea typeface="Arial"/>
                <a:cs typeface="Arial"/>
                <a:sym typeface="Arial"/>
              </a:rPr>
              <a:t>stati</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utilizzati</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questionari</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validati</a:t>
            </a:r>
            <a:r>
              <a:rPr lang="en-US" sz="2300" b="0" i="0" u="none" strike="noStrike" cap="none" dirty="0">
                <a:solidFill>
                  <a:srgbClr val="0F4861"/>
                </a:solidFill>
                <a:latin typeface="Arial"/>
                <a:ea typeface="Arial"/>
                <a:cs typeface="Arial"/>
                <a:sym typeface="Arial"/>
              </a:rPr>
              <a:t> per </a:t>
            </a:r>
            <a:r>
              <a:rPr lang="en-US" sz="2300" b="0" i="0" u="none" strike="noStrike" cap="none" dirty="0" err="1">
                <a:solidFill>
                  <a:srgbClr val="0F4861"/>
                </a:solidFill>
                <a:latin typeface="Arial"/>
                <a:ea typeface="Arial"/>
                <a:cs typeface="Arial"/>
                <a:sym typeface="Arial"/>
              </a:rPr>
              <a:t>misurare</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sia</a:t>
            </a:r>
            <a:r>
              <a:rPr lang="en-US" sz="2300" b="0" i="0" u="none" strike="noStrike" cap="none" dirty="0">
                <a:solidFill>
                  <a:srgbClr val="0F4861"/>
                </a:solidFill>
                <a:latin typeface="Arial"/>
                <a:ea typeface="Arial"/>
                <a:cs typeface="Arial"/>
                <a:sym typeface="Arial"/>
              </a:rPr>
              <a:t> il </a:t>
            </a:r>
            <a:r>
              <a:rPr lang="en-US" sz="2300" b="0" i="0" u="none" strike="noStrike" cap="none" dirty="0" err="1">
                <a:solidFill>
                  <a:srgbClr val="0F4861"/>
                </a:solidFill>
                <a:latin typeface="Arial"/>
                <a:ea typeface="Arial"/>
                <a:cs typeface="Arial"/>
                <a:sym typeface="Arial"/>
              </a:rPr>
              <a:t>livello</a:t>
            </a:r>
            <a:r>
              <a:rPr lang="en-US" sz="2300" b="0" i="0" u="none" strike="noStrike" cap="none" dirty="0">
                <a:solidFill>
                  <a:srgbClr val="0F4861"/>
                </a:solidFill>
                <a:latin typeface="Arial"/>
                <a:ea typeface="Arial"/>
                <a:cs typeface="Arial"/>
                <a:sym typeface="Arial"/>
              </a:rPr>
              <a:t> di stigma </a:t>
            </a:r>
            <a:r>
              <a:rPr lang="en-US" sz="2300" b="0" i="0" u="none" strike="noStrike" cap="none" dirty="0" err="1">
                <a:solidFill>
                  <a:srgbClr val="0F4861"/>
                </a:solidFill>
                <a:latin typeface="Arial"/>
                <a:ea typeface="Arial"/>
                <a:cs typeface="Arial"/>
                <a:sym typeface="Arial"/>
              </a:rPr>
              <a:t>percepito</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sia</a:t>
            </a:r>
            <a:r>
              <a:rPr lang="en-US" sz="2300" b="0" i="0" u="none" strike="noStrike" cap="none" dirty="0">
                <a:solidFill>
                  <a:srgbClr val="0F4861"/>
                </a:solidFill>
                <a:latin typeface="Arial"/>
                <a:ea typeface="Arial"/>
                <a:cs typeface="Arial"/>
                <a:sym typeface="Arial"/>
              </a:rPr>
              <a:t> la </a:t>
            </a:r>
            <a:r>
              <a:rPr lang="en-US" sz="2300" b="0" i="0" u="none" strike="noStrike" cap="none" dirty="0" err="1">
                <a:solidFill>
                  <a:srgbClr val="0F4861"/>
                </a:solidFill>
                <a:latin typeface="Arial"/>
                <a:ea typeface="Arial"/>
                <a:cs typeface="Arial"/>
                <a:sym typeface="Arial"/>
              </a:rPr>
              <a:t>gravità</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dei</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sintomi</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depressivi</a:t>
            </a:r>
            <a:r>
              <a:rPr lang="en-US" sz="2300" b="0" i="0" u="none" strike="noStrike" cap="none" dirty="0">
                <a:solidFill>
                  <a:srgbClr val="0F4861"/>
                </a:solidFill>
                <a:latin typeface="Arial"/>
                <a:ea typeface="Arial"/>
                <a:cs typeface="Arial"/>
                <a:sym typeface="Arial"/>
              </a:rPr>
              <a:t> (ad </a:t>
            </a:r>
            <a:r>
              <a:rPr lang="en-US" sz="2300" b="0" i="0" u="none" strike="noStrike" cap="none" dirty="0" err="1">
                <a:solidFill>
                  <a:srgbClr val="0F4861"/>
                </a:solidFill>
                <a:latin typeface="Arial"/>
                <a:ea typeface="Arial"/>
                <a:cs typeface="Arial"/>
                <a:sym typeface="Arial"/>
              </a:rPr>
              <a:t>esempio</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tramite</a:t>
            </a:r>
            <a:r>
              <a:rPr lang="en-US" sz="2300" b="0" i="0" u="none" strike="noStrike" cap="none" dirty="0">
                <a:solidFill>
                  <a:srgbClr val="0F4861"/>
                </a:solidFill>
                <a:latin typeface="Arial"/>
                <a:ea typeface="Arial"/>
                <a:cs typeface="Arial"/>
                <a:sym typeface="Arial"/>
              </a:rPr>
              <a:t> la Beck Depression Inventory). I </a:t>
            </a:r>
            <a:r>
              <a:rPr lang="en-US" sz="2300" b="0" i="0" u="none" strike="noStrike" cap="none" dirty="0" err="1">
                <a:solidFill>
                  <a:srgbClr val="0F4861"/>
                </a:solidFill>
                <a:latin typeface="Arial"/>
                <a:ea typeface="Arial"/>
                <a:cs typeface="Arial"/>
                <a:sym typeface="Arial"/>
              </a:rPr>
              <a:t>dati</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sono</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stati</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analizzati</a:t>
            </a:r>
            <a:r>
              <a:rPr lang="en-US" sz="2300" b="0" i="0" u="none" strike="noStrike" cap="none" dirty="0">
                <a:solidFill>
                  <a:srgbClr val="0F4861"/>
                </a:solidFill>
                <a:latin typeface="Arial"/>
                <a:ea typeface="Arial"/>
                <a:cs typeface="Arial"/>
                <a:sym typeface="Arial"/>
              </a:rPr>
              <a:t> con </a:t>
            </a:r>
            <a:r>
              <a:rPr lang="en-US" sz="2300" b="0" i="0" u="none" strike="noStrike" cap="none" dirty="0" err="1">
                <a:solidFill>
                  <a:srgbClr val="0F4861"/>
                </a:solidFill>
                <a:latin typeface="Arial"/>
                <a:ea typeface="Arial"/>
                <a:cs typeface="Arial"/>
                <a:sym typeface="Arial"/>
              </a:rPr>
              <a:t>modelli</a:t>
            </a:r>
            <a:r>
              <a:rPr lang="en-US" sz="2300" b="0" i="0" u="none" strike="noStrike" cap="none" dirty="0">
                <a:solidFill>
                  <a:srgbClr val="0F4861"/>
                </a:solidFill>
                <a:latin typeface="Arial"/>
                <a:ea typeface="Arial"/>
                <a:cs typeface="Arial"/>
                <a:sym typeface="Arial"/>
              </a:rPr>
              <a:t> di </a:t>
            </a:r>
            <a:r>
              <a:rPr lang="en-US" sz="2300" b="0" i="0" u="none" strike="noStrike" cap="none" dirty="0" err="1">
                <a:solidFill>
                  <a:srgbClr val="0F4861"/>
                </a:solidFill>
                <a:latin typeface="Arial"/>
                <a:ea typeface="Arial"/>
                <a:cs typeface="Arial"/>
                <a:sym typeface="Arial"/>
              </a:rPr>
              <a:t>regressione</a:t>
            </a:r>
            <a:r>
              <a:rPr lang="en-US" sz="2300" b="0" i="0" u="none" strike="noStrike" cap="none" dirty="0">
                <a:solidFill>
                  <a:srgbClr val="0F4861"/>
                </a:solidFill>
                <a:latin typeface="Arial"/>
                <a:ea typeface="Arial"/>
                <a:cs typeface="Arial"/>
                <a:sym typeface="Arial"/>
              </a:rPr>
              <a:t> per </a:t>
            </a:r>
            <a:r>
              <a:rPr lang="en-US" sz="2300" b="0" i="0" u="none" strike="noStrike" cap="none" dirty="0" err="1">
                <a:solidFill>
                  <a:srgbClr val="0F4861"/>
                </a:solidFill>
                <a:latin typeface="Arial"/>
                <a:ea typeface="Arial"/>
                <a:cs typeface="Arial"/>
                <a:sym typeface="Arial"/>
              </a:rPr>
              <a:t>valutare</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l’associazione</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tra</a:t>
            </a:r>
            <a:r>
              <a:rPr lang="en-US" sz="2300" b="0" i="0" u="none" strike="noStrike" cap="none" dirty="0">
                <a:solidFill>
                  <a:srgbClr val="0F4861"/>
                </a:solidFill>
                <a:latin typeface="Arial"/>
                <a:ea typeface="Arial"/>
                <a:cs typeface="Arial"/>
                <a:sym typeface="Arial"/>
              </a:rPr>
              <a:t> stigma e </a:t>
            </a:r>
            <a:r>
              <a:rPr lang="en-US" sz="2300" b="0" i="0" u="none" strike="noStrike" cap="none" dirty="0" err="1">
                <a:solidFill>
                  <a:srgbClr val="0F4861"/>
                </a:solidFill>
                <a:latin typeface="Arial"/>
                <a:ea typeface="Arial"/>
                <a:cs typeface="Arial"/>
                <a:sym typeface="Arial"/>
              </a:rPr>
              <a:t>depressione</a:t>
            </a:r>
            <a:r>
              <a:rPr lang="en-US" sz="2300" b="0" i="0" u="none" strike="noStrike" cap="none" dirty="0">
                <a:solidFill>
                  <a:srgbClr val="0F4861"/>
                </a:solidFill>
                <a:latin typeface="Arial"/>
                <a:ea typeface="Arial"/>
                <a:cs typeface="Arial"/>
                <a:sym typeface="Arial"/>
              </a:rPr>
              <a:t> e per </a:t>
            </a:r>
            <a:r>
              <a:rPr lang="en-US" sz="2300" b="0" i="0" u="none" strike="noStrike" cap="none" dirty="0" err="1">
                <a:solidFill>
                  <a:srgbClr val="0F4861"/>
                </a:solidFill>
                <a:latin typeface="Arial"/>
                <a:ea typeface="Arial"/>
                <a:cs typeface="Arial"/>
                <a:sym typeface="Arial"/>
              </a:rPr>
              <a:t>determinare</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i</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fattori</a:t>
            </a:r>
            <a:r>
              <a:rPr lang="en-US" sz="2300" b="0" i="0" u="none" strike="noStrike" cap="none" dirty="0">
                <a:solidFill>
                  <a:srgbClr val="0F4861"/>
                </a:solidFill>
                <a:latin typeface="Arial"/>
                <a:ea typeface="Arial"/>
                <a:cs typeface="Arial"/>
                <a:sym typeface="Arial"/>
              </a:rPr>
              <a:t> </a:t>
            </a:r>
            <a:r>
              <a:rPr lang="en-US" sz="2300" b="0" i="0" u="none" strike="noStrike" cap="none" dirty="0" err="1">
                <a:solidFill>
                  <a:srgbClr val="0F4861"/>
                </a:solidFill>
                <a:latin typeface="Arial"/>
                <a:ea typeface="Arial"/>
                <a:cs typeface="Arial"/>
                <a:sym typeface="Arial"/>
              </a:rPr>
              <a:t>predittivi</a:t>
            </a:r>
            <a:r>
              <a:rPr lang="en-US" sz="2300" b="0" i="0" u="none" strike="noStrike" cap="none" dirty="0">
                <a:solidFill>
                  <a:srgbClr val="0F4861"/>
                </a:solidFill>
                <a:latin typeface="Arial"/>
                <a:ea typeface="Arial"/>
                <a:cs typeface="Arial"/>
                <a:sym typeface="Arial"/>
              </a:rPr>
              <a:t>.</a:t>
            </a:r>
            <a:endParaRPr sz="2300" b="0" i="0" u="none" strike="noStrike" cap="none" dirty="0">
              <a:solidFill>
                <a:srgbClr val="000000"/>
              </a:solidFill>
              <a:latin typeface="Arial"/>
              <a:ea typeface="Arial"/>
              <a:cs typeface="Arial"/>
              <a:sym typeface="Arial"/>
            </a:endParaRPr>
          </a:p>
        </p:txBody>
      </p:sp>
      <p:sp>
        <p:nvSpPr>
          <p:cNvPr id="452" name="Google Shape;452;p6"/>
          <p:cNvSpPr/>
          <p:nvPr/>
        </p:nvSpPr>
        <p:spPr>
          <a:xfrm>
            <a:off x="0" y="4013280"/>
            <a:ext cx="448200" cy="2844360"/>
          </a:xfrm>
          <a:prstGeom prst="triangle">
            <a:avLst>
              <a:gd name="adj" fmla="val 0"/>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3" name="Google Shape;453;p6"/>
          <p:cNvSpPr/>
          <p:nvPr/>
        </p:nvSpPr>
        <p:spPr>
          <a:xfrm rot="10800000" flipH="1">
            <a:off x="11364120" y="720"/>
            <a:ext cx="842040" cy="4615560"/>
          </a:xfrm>
          <a:prstGeom prst="triangle">
            <a:avLst>
              <a:gd name="adj" fmla="val 100000"/>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454" name="Google Shape;454;p6"/>
          <p:cNvPicPr preferRelativeResize="0"/>
          <p:nvPr/>
        </p:nvPicPr>
        <p:blipFill rotWithShape="1">
          <a:blip r:embed="rId3">
            <a:alphaModFix/>
          </a:blip>
          <a:srcRect/>
          <a:stretch/>
        </p:blipFill>
        <p:spPr>
          <a:xfrm>
            <a:off x="1631852" y="366120"/>
            <a:ext cx="8679766" cy="1571760"/>
          </a:xfrm>
          <a:prstGeom prst="rect">
            <a:avLst/>
          </a:prstGeom>
          <a:noFill/>
          <a:ln w="38100" cap="flat" cmpd="sng">
            <a:solidFill>
              <a:srgbClr val="FF9900"/>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7"/>
          <p:cNvSpPr txBox="1">
            <a:spLocks noGrp="1"/>
          </p:cNvSpPr>
          <p:nvPr>
            <p:ph type="body" idx="1"/>
          </p:nvPr>
        </p:nvSpPr>
        <p:spPr>
          <a:xfrm>
            <a:off x="402480" y="475560"/>
            <a:ext cx="10423440" cy="6235560"/>
          </a:xfrm>
          <a:prstGeom prst="rect">
            <a:avLst/>
          </a:prstGeom>
          <a:noFill/>
          <a:ln>
            <a:noFill/>
          </a:ln>
        </p:spPr>
        <p:txBody>
          <a:bodyPr spcFirstLastPara="1" wrap="square" lIns="91425" tIns="45700" rIns="91425" bIns="45700" anchor="t" anchorCtr="0">
            <a:normAutofit lnSpcReduction="10000"/>
          </a:bodyPr>
          <a:lstStyle/>
          <a:p>
            <a:pPr marL="343080" marR="0" lvl="0" indent="-343080" algn="l" rtl="0">
              <a:lnSpc>
                <a:spcPct val="100000"/>
              </a:lnSpc>
              <a:spcBef>
                <a:spcPts val="0"/>
              </a:spcBef>
              <a:spcAft>
                <a:spcPts val="0"/>
              </a:spcAft>
              <a:buClr>
                <a:srgbClr val="0F4861"/>
              </a:buClr>
              <a:buSzPts val="2200"/>
              <a:buFont typeface="Arial"/>
              <a:buNone/>
            </a:pPr>
            <a:r>
              <a:rPr lang="en-US" sz="2200" b="1" i="0" u="none" strike="noStrike" cap="none">
                <a:solidFill>
                  <a:srgbClr val="0F4861"/>
                </a:solidFill>
                <a:latin typeface="Arial"/>
                <a:ea typeface="Arial"/>
                <a:cs typeface="Arial"/>
                <a:sym typeface="Arial"/>
              </a:rPr>
              <a:t>    Risultati principali:</a:t>
            </a:r>
            <a:endParaRPr sz="2200" b="0" i="0" u="none" strike="noStrike" cap="none">
              <a:solidFill>
                <a:srgbClr val="000000"/>
              </a:solidFill>
              <a:latin typeface="Arial"/>
              <a:ea typeface="Arial"/>
              <a:cs typeface="Arial"/>
              <a:sym typeface="Arial"/>
            </a:endParaRPr>
          </a:p>
          <a:p>
            <a:pPr marL="343080" marR="0" lvl="0" indent="-343080" algn="l" rtl="0">
              <a:lnSpc>
                <a:spcPct val="100000"/>
              </a:lnSpc>
              <a:spcBef>
                <a:spcPts val="1001"/>
              </a:spcBef>
              <a:spcAft>
                <a:spcPts val="0"/>
              </a:spcAft>
              <a:buClr>
                <a:srgbClr val="156082"/>
              </a:buClr>
              <a:buSzPts val="2200"/>
              <a:buFont typeface="Arial"/>
              <a:buChar char="•"/>
            </a:pPr>
            <a:r>
              <a:rPr lang="en-US" sz="2200" b="0" i="0" u="none" strike="noStrike" cap="none">
                <a:solidFill>
                  <a:srgbClr val="0F4861"/>
                </a:solidFill>
                <a:latin typeface="Arial"/>
                <a:ea typeface="Arial"/>
                <a:cs typeface="Arial"/>
                <a:sym typeface="Arial"/>
              </a:rPr>
              <a:t>Punteggi di depressione </a:t>
            </a:r>
            <a:r>
              <a:rPr lang="en-US" sz="2200" b="1" i="0" u="none" strike="noStrike" cap="none">
                <a:solidFill>
                  <a:srgbClr val="0F4861"/>
                </a:solidFill>
                <a:latin typeface="Arial"/>
                <a:ea typeface="Arial"/>
                <a:cs typeface="Arial"/>
                <a:sym typeface="Arial"/>
              </a:rPr>
              <a:t>significativamente elevati</a:t>
            </a:r>
            <a:r>
              <a:rPr lang="en-US" sz="2200" b="0" i="0" u="none" strike="noStrike" cap="none">
                <a:solidFill>
                  <a:srgbClr val="0F4861"/>
                </a:solidFill>
                <a:latin typeface="Arial"/>
                <a:ea typeface="Arial"/>
                <a:cs typeface="Arial"/>
                <a:sym typeface="Arial"/>
              </a:rPr>
              <a:t> nella popolazione studiata</a:t>
            </a:r>
            <a:endParaRPr sz="2200" b="0" i="0" u="none" strike="noStrike" cap="none">
              <a:solidFill>
                <a:srgbClr val="000000"/>
              </a:solidFill>
              <a:latin typeface="Arial"/>
              <a:ea typeface="Arial"/>
              <a:cs typeface="Arial"/>
              <a:sym typeface="Arial"/>
            </a:endParaRPr>
          </a:p>
          <a:p>
            <a:pPr marL="343080" marR="0" lvl="0" indent="-343080" algn="l" rtl="0">
              <a:lnSpc>
                <a:spcPct val="100000"/>
              </a:lnSpc>
              <a:spcBef>
                <a:spcPts val="1001"/>
              </a:spcBef>
              <a:spcAft>
                <a:spcPts val="0"/>
              </a:spcAft>
              <a:buClr>
                <a:srgbClr val="156082"/>
              </a:buClr>
              <a:buSzPts val="2200"/>
              <a:buFont typeface="Arial"/>
              <a:buChar char="•"/>
            </a:pPr>
            <a:r>
              <a:rPr lang="en-US" sz="2200" b="1" i="0" u="none" strike="noStrike" cap="none">
                <a:solidFill>
                  <a:srgbClr val="0F4861"/>
                </a:solidFill>
                <a:latin typeface="Arial"/>
                <a:ea typeface="Arial"/>
                <a:cs typeface="Arial"/>
                <a:sym typeface="Arial"/>
              </a:rPr>
              <a:t>Stigma sociale</a:t>
            </a:r>
            <a:r>
              <a:rPr lang="en-US" sz="2200" b="0" i="0" u="none" strike="noStrike" cap="none">
                <a:solidFill>
                  <a:srgbClr val="0F4861"/>
                </a:solidFill>
                <a:latin typeface="Arial"/>
                <a:ea typeface="Arial"/>
                <a:cs typeface="Arial"/>
                <a:sym typeface="Arial"/>
              </a:rPr>
              <a:t> fortemente correlato ai punteggi di depressione</a:t>
            </a:r>
            <a:endParaRPr sz="2200" b="0" i="0" u="none" strike="noStrike" cap="none">
              <a:solidFill>
                <a:srgbClr val="000000"/>
              </a:solidFill>
              <a:latin typeface="Arial"/>
              <a:ea typeface="Arial"/>
              <a:cs typeface="Arial"/>
              <a:sym typeface="Arial"/>
            </a:endParaRPr>
          </a:p>
          <a:p>
            <a:pPr marL="343080" marR="0" lvl="0" indent="-343080" algn="l" rtl="0">
              <a:lnSpc>
                <a:spcPct val="100000"/>
              </a:lnSpc>
              <a:spcBef>
                <a:spcPts val="1001"/>
              </a:spcBef>
              <a:spcAft>
                <a:spcPts val="0"/>
              </a:spcAft>
              <a:buClr>
                <a:srgbClr val="156082"/>
              </a:buClr>
              <a:buSzPts val="2200"/>
              <a:buFont typeface="Arial"/>
              <a:buChar char="•"/>
            </a:pPr>
            <a:r>
              <a:rPr lang="en-US" sz="2200" b="0" i="0" u="none" strike="noStrike" cap="none">
                <a:solidFill>
                  <a:srgbClr val="0F4861"/>
                </a:solidFill>
                <a:latin typeface="Arial"/>
                <a:ea typeface="Arial"/>
                <a:cs typeface="Arial"/>
                <a:sym typeface="Arial"/>
              </a:rPr>
              <a:t>Più stigma → più depressione: per</a:t>
            </a:r>
            <a:r>
              <a:rPr lang="en-US" sz="2200" b="1" i="0" u="none" strike="noStrike" cap="none">
                <a:solidFill>
                  <a:srgbClr val="0F4861"/>
                </a:solidFill>
                <a:latin typeface="Arial"/>
                <a:ea typeface="Arial"/>
                <a:cs typeface="Arial"/>
                <a:sym typeface="Arial"/>
              </a:rPr>
              <a:t> 8 donne su 10</a:t>
            </a:r>
            <a:r>
              <a:rPr lang="en-US" sz="2200" b="0" i="0" u="none" strike="noStrike" cap="none">
                <a:solidFill>
                  <a:srgbClr val="0F4861"/>
                </a:solidFill>
                <a:latin typeface="Arial"/>
                <a:ea typeface="Arial"/>
                <a:cs typeface="Arial"/>
                <a:sym typeface="Arial"/>
              </a:rPr>
              <a:t> la gravità della depressione dipende soprattutto dallo stigma percepito e dai fattori collegati.</a:t>
            </a:r>
            <a:endParaRPr sz="2200" b="0" i="0" u="none" strike="noStrike" cap="none">
              <a:solidFill>
                <a:srgbClr val="000000"/>
              </a:solidFill>
              <a:latin typeface="Arial"/>
              <a:ea typeface="Arial"/>
              <a:cs typeface="Arial"/>
              <a:sym typeface="Arial"/>
            </a:endParaRPr>
          </a:p>
          <a:p>
            <a:pPr marL="343080" marR="0" lvl="0" indent="-343080" algn="l" rtl="0">
              <a:lnSpc>
                <a:spcPct val="100000"/>
              </a:lnSpc>
              <a:spcBef>
                <a:spcPts val="1001"/>
              </a:spcBef>
              <a:spcAft>
                <a:spcPts val="0"/>
              </a:spcAft>
              <a:buClr>
                <a:srgbClr val="156082"/>
              </a:buClr>
              <a:buSzPts val="2200"/>
              <a:buFont typeface="Arial"/>
              <a:buChar char="•"/>
            </a:pPr>
            <a:r>
              <a:rPr lang="en-US" sz="2200" b="0" i="0" u="none" strike="noStrike" cap="none">
                <a:solidFill>
                  <a:srgbClr val="0F4861"/>
                </a:solidFill>
                <a:latin typeface="Arial"/>
                <a:ea typeface="Arial"/>
                <a:cs typeface="Arial"/>
                <a:sym typeface="Arial"/>
              </a:rPr>
              <a:t>Fattori che aumentavano il rischio di depressione: sentirsi “svalutate”, stigma sociale, età, infertilità da più anni, </a:t>
            </a:r>
            <a:r>
              <a:rPr lang="en-US" sz="2200">
                <a:solidFill>
                  <a:srgbClr val="0F4861"/>
                </a:solidFill>
              </a:rPr>
              <a:t>non avere mai </a:t>
            </a:r>
            <a:r>
              <a:rPr lang="en-US" sz="2200" b="0" i="0" u="none" strike="noStrike" cap="none">
                <a:solidFill>
                  <a:srgbClr val="0F4861"/>
                </a:solidFill>
                <a:latin typeface="Arial"/>
                <a:ea typeface="Arial"/>
                <a:cs typeface="Arial"/>
                <a:sym typeface="Arial"/>
              </a:rPr>
              <a:t>avut</a:t>
            </a:r>
            <a:r>
              <a:rPr lang="en-US" sz="2200">
                <a:solidFill>
                  <a:srgbClr val="0F4861"/>
                </a:solidFill>
              </a:rPr>
              <a:t>o una </a:t>
            </a:r>
            <a:r>
              <a:rPr lang="en-US" sz="2200" b="0" i="0" u="none" strike="noStrike" cap="none">
                <a:solidFill>
                  <a:srgbClr val="0F4861"/>
                </a:solidFill>
                <a:latin typeface="Arial"/>
                <a:ea typeface="Arial"/>
                <a:cs typeface="Arial"/>
                <a:sym typeface="Arial"/>
              </a:rPr>
              <a:t> gravidanza</a:t>
            </a:r>
            <a:endParaRPr sz="2200" b="0" i="0" u="none" strike="noStrike" cap="none">
              <a:solidFill>
                <a:srgbClr val="000000"/>
              </a:solidFill>
              <a:latin typeface="Arial"/>
              <a:ea typeface="Arial"/>
              <a:cs typeface="Arial"/>
              <a:sym typeface="Arial"/>
            </a:endParaRPr>
          </a:p>
          <a:p>
            <a:pPr marL="343080" marR="0" lvl="0" indent="-231120" algn="l" rtl="0">
              <a:lnSpc>
                <a:spcPct val="100000"/>
              </a:lnSpc>
              <a:spcBef>
                <a:spcPts val="1001"/>
              </a:spcBef>
              <a:spcAft>
                <a:spcPts val="0"/>
              </a:spcAft>
              <a:buSzPts val="2200"/>
              <a:buFont typeface="Arial"/>
              <a:buNone/>
            </a:pPr>
            <a:endParaRPr sz="2200" b="0" i="0" u="none" strike="noStrike" cap="none">
              <a:solidFill>
                <a:srgbClr val="000000"/>
              </a:solidFill>
              <a:latin typeface="Arial"/>
              <a:ea typeface="Arial"/>
              <a:cs typeface="Arial"/>
              <a:sym typeface="Arial"/>
            </a:endParaRPr>
          </a:p>
          <a:p>
            <a:pPr marL="343080" marR="0" lvl="0" indent="-343080" algn="l" rtl="0">
              <a:lnSpc>
                <a:spcPct val="100000"/>
              </a:lnSpc>
              <a:spcBef>
                <a:spcPts val="1001"/>
              </a:spcBef>
              <a:spcAft>
                <a:spcPts val="0"/>
              </a:spcAft>
              <a:buClr>
                <a:srgbClr val="0F4861"/>
              </a:buClr>
              <a:buSzPts val="2200"/>
              <a:buFont typeface="Arial"/>
              <a:buNone/>
            </a:pPr>
            <a:r>
              <a:rPr lang="en-US" sz="2200" b="1" i="0" u="none" strike="noStrike" cap="none">
                <a:solidFill>
                  <a:srgbClr val="0F4861"/>
                </a:solidFill>
                <a:latin typeface="Arial"/>
                <a:ea typeface="Arial"/>
                <a:cs typeface="Arial"/>
                <a:sym typeface="Arial"/>
              </a:rPr>
              <a:t>Conclusioni:</a:t>
            </a:r>
            <a:endParaRPr sz="2200" b="0" i="0" u="none" strike="noStrike" cap="none">
              <a:solidFill>
                <a:srgbClr val="000000"/>
              </a:solidFill>
              <a:latin typeface="Arial"/>
              <a:ea typeface="Arial"/>
              <a:cs typeface="Arial"/>
              <a:sym typeface="Arial"/>
            </a:endParaRPr>
          </a:p>
          <a:p>
            <a:pPr marL="343080" marR="0" lvl="0" indent="-343080" algn="l" rtl="0">
              <a:lnSpc>
                <a:spcPct val="100000"/>
              </a:lnSpc>
              <a:spcBef>
                <a:spcPts val="1001"/>
              </a:spcBef>
              <a:spcAft>
                <a:spcPts val="0"/>
              </a:spcAft>
              <a:buClr>
                <a:srgbClr val="156082"/>
              </a:buClr>
              <a:buSzPts val="2200"/>
              <a:buFont typeface="Arial"/>
              <a:buChar char="•"/>
            </a:pPr>
            <a:r>
              <a:rPr lang="en-US" sz="2200" b="0" i="0" u="none" strike="noStrike" cap="none">
                <a:solidFill>
                  <a:srgbClr val="0F4861"/>
                </a:solidFill>
                <a:latin typeface="Arial"/>
                <a:ea typeface="Arial"/>
                <a:cs typeface="Arial"/>
                <a:sym typeface="Arial"/>
              </a:rPr>
              <a:t>Lo stigma sociale è un fattore chiave nello sviluppo di depressione in donne obese infertili</a:t>
            </a:r>
            <a:endParaRPr sz="2200" b="0" i="0" u="none" strike="noStrike" cap="none">
              <a:solidFill>
                <a:srgbClr val="000000"/>
              </a:solidFill>
              <a:latin typeface="Arial"/>
              <a:ea typeface="Arial"/>
              <a:cs typeface="Arial"/>
              <a:sym typeface="Arial"/>
            </a:endParaRPr>
          </a:p>
          <a:p>
            <a:pPr marL="343080" marR="0" lvl="0" indent="-343080" algn="l" rtl="0">
              <a:lnSpc>
                <a:spcPct val="100000"/>
              </a:lnSpc>
              <a:spcBef>
                <a:spcPts val="1001"/>
              </a:spcBef>
              <a:spcAft>
                <a:spcPts val="0"/>
              </a:spcAft>
              <a:buClr>
                <a:srgbClr val="156082"/>
              </a:buClr>
              <a:buSzPts val="2200"/>
              <a:buFont typeface="Arial"/>
              <a:buChar char="•"/>
            </a:pPr>
            <a:r>
              <a:rPr lang="en-US" sz="2200" b="0" i="0" u="none" strike="noStrike" cap="none">
                <a:solidFill>
                  <a:srgbClr val="0F4861"/>
                </a:solidFill>
                <a:latin typeface="Arial"/>
                <a:ea typeface="Arial"/>
                <a:cs typeface="Arial"/>
                <a:sym typeface="Arial"/>
              </a:rPr>
              <a:t>È necessario </a:t>
            </a:r>
            <a:r>
              <a:rPr lang="en-US" sz="2200" b="1" i="0" u="none" strike="noStrike" cap="none">
                <a:solidFill>
                  <a:srgbClr val="0F4861"/>
                </a:solidFill>
                <a:latin typeface="Arial"/>
                <a:ea typeface="Arial"/>
                <a:cs typeface="Arial"/>
                <a:sym typeface="Arial"/>
              </a:rPr>
              <a:t>includere supporto psicologico</a:t>
            </a:r>
            <a:r>
              <a:rPr lang="en-US" sz="2200" b="0" i="0" u="none" strike="noStrike" cap="none">
                <a:solidFill>
                  <a:srgbClr val="0F4861"/>
                </a:solidFill>
                <a:latin typeface="Arial"/>
                <a:ea typeface="Arial"/>
                <a:cs typeface="Arial"/>
                <a:sym typeface="Arial"/>
              </a:rPr>
              <a:t> e programmi di riduzione dello stigma nel percorso terapeutico</a:t>
            </a:r>
            <a:endParaRPr sz="2200" b="0" i="0" u="none" strike="noStrike" cap="none">
              <a:solidFill>
                <a:srgbClr val="000000"/>
              </a:solidFill>
              <a:latin typeface="Arial"/>
              <a:ea typeface="Arial"/>
              <a:cs typeface="Arial"/>
              <a:sym typeface="Arial"/>
            </a:endParaRPr>
          </a:p>
          <a:p>
            <a:pPr marL="343080" marR="0" lvl="0" indent="-343080" algn="l" rtl="0">
              <a:lnSpc>
                <a:spcPct val="100000"/>
              </a:lnSpc>
              <a:spcBef>
                <a:spcPts val="1001"/>
              </a:spcBef>
              <a:spcAft>
                <a:spcPts val="0"/>
              </a:spcAft>
              <a:buClr>
                <a:srgbClr val="156082"/>
              </a:buClr>
              <a:buSzPts val="2200"/>
              <a:buFont typeface="Arial"/>
              <a:buChar char="•"/>
            </a:pPr>
            <a:r>
              <a:rPr lang="en-US" sz="2200" b="0" i="0" u="none" strike="noStrike" cap="none">
                <a:solidFill>
                  <a:srgbClr val="0F4861"/>
                </a:solidFill>
                <a:latin typeface="Arial"/>
                <a:ea typeface="Arial"/>
                <a:cs typeface="Arial"/>
                <a:sym typeface="Arial"/>
              </a:rPr>
              <a:t>Raccomandata la collaborazione tra ginecologi, nutrizionisti e psicologi per un approccio integrato</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1001"/>
              </a:spcBef>
              <a:spcAft>
                <a:spcPts val="0"/>
              </a:spcAft>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3"/>
        <p:cNvGrpSpPr/>
        <p:nvPr/>
      </p:nvGrpSpPr>
      <p:grpSpPr>
        <a:xfrm>
          <a:off x="0" y="0"/>
          <a:ext cx="0" cy="0"/>
          <a:chOff x="0" y="0"/>
          <a:chExt cx="0" cy="0"/>
        </a:xfrm>
      </p:grpSpPr>
      <p:sp>
        <p:nvSpPr>
          <p:cNvPr id="464" name="Google Shape;464;p8" descr="Immagine che contiene pittura, dipinto, Pittura artistica, Arte moderna&#10;&#10;Il contenuto generato dall'IA potrebbe non essere corretto."/>
          <p:cNvSpPr/>
          <p:nvPr/>
        </p:nvSpPr>
        <p:spPr>
          <a:xfrm>
            <a:off x="4269960" y="0"/>
            <a:ext cx="7921800" cy="6857640"/>
          </a:xfrm>
          <a:custGeom>
            <a:avLst/>
            <a:gdLst/>
            <a:ahLst/>
            <a:cxnLst/>
            <a:rect l="l" t="t" r="r" b="b"/>
            <a:pathLst>
              <a:path w="7922146" h="6858001" extrusionOk="0">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blipFill rotWithShape="1">
            <a:blip r:embed="rId3">
              <a:alphaModFix/>
            </a:blip>
            <a:stretch>
              <a:fillRect/>
            </a:stretch>
          </a:blip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8"/>
          <p:cNvSpPr txBox="1">
            <a:spLocks noGrp="1"/>
          </p:cNvSpPr>
          <p:nvPr>
            <p:ph type="title"/>
          </p:nvPr>
        </p:nvSpPr>
        <p:spPr>
          <a:xfrm>
            <a:off x="891000" y="721080"/>
            <a:ext cx="3850560" cy="132012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3300"/>
              <a:buFont typeface="Trebuchet MS"/>
              <a:buNone/>
            </a:pPr>
            <a:r>
              <a:rPr lang="en-US" sz="3300" b="0" u="none" strike="noStrike">
                <a:solidFill>
                  <a:schemeClr val="accent1"/>
                </a:solidFill>
                <a:latin typeface="Trebuchet MS"/>
                <a:ea typeface="Trebuchet MS"/>
                <a:cs typeface="Trebuchet MS"/>
                <a:sym typeface="Trebuchet MS"/>
              </a:rPr>
              <a:t>Sedentarietà ed evitamento sociale</a:t>
            </a:r>
            <a:endParaRPr sz="3300" b="0" u="none" strike="noStrike">
              <a:solidFill>
                <a:srgbClr val="000000"/>
              </a:solidFill>
              <a:latin typeface="Arial"/>
              <a:ea typeface="Arial"/>
              <a:cs typeface="Arial"/>
              <a:sym typeface="Arial"/>
            </a:endParaRPr>
          </a:p>
        </p:txBody>
      </p:sp>
      <p:sp>
        <p:nvSpPr>
          <p:cNvPr id="466" name="Google Shape;466;p8"/>
          <p:cNvSpPr txBox="1">
            <a:spLocks noGrp="1"/>
          </p:cNvSpPr>
          <p:nvPr>
            <p:ph type="body" idx="1"/>
          </p:nvPr>
        </p:nvSpPr>
        <p:spPr>
          <a:xfrm>
            <a:off x="0" y="2256480"/>
            <a:ext cx="5632560" cy="3880080"/>
          </a:xfrm>
          <a:prstGeom prst="rect">
            <a:avLst/>
          </a:prstGeom>
          <a:noFill/>
          <a:ln>
            <a:noFill/>
          </a:ln>
        </p:spPr>
        <p:txBody>
          <a:bodyPr spcFirstLastPara="1" wrap="square" lIns="91425" tIns="45700" rIns="91425" bIns="45700" anchor="t" anchorCtr="0">
            <a:noAutofit/>
          </a:bodyPr>
          <a:lstStyle/>
          <a:p>
            <a:pPr marL="457200" marR="0" lvl="0" indent="-368280" algn="l" rtl="0">
              <a:lnSpc>
                <a:spcPct val="100000"/>
              </a:lnSpc>
              <a:spcBef>
                <a:spcPts val="0"/>
              </a:spcBef>
              <a:spcAft>
                <a:spcPts val="0"/>
              </a:spcAft>
              <a:buClr>
                <a:srgbClr val="0F4861"/>
              </a:buClr>
              <a:buSzPts val="2200"/>
              <a:buFont typeface="Noto Sans Symbols"/>
              <a:buChar char="►"/>
            </a:pPr>
            <a:r>
              <a:rPr lang="en-US" sz="2200" b="0" i="0" u="none" strike="noStrike" cap="none">
                <a:solidFill>
                  <a:srgbClr val="0F4861"/>
                </a:solidFill>
                <a:latin typeface="Arial"/>
                <a:ea typeface="Arial"/>
                <a:cs typeface="Arial"/>
                <a:sym typeface="Arial"/>
              </a:rPr>
              <a:t>La bassa autostima e la vergogna del proprio corpo portano spesso a ridurre le occasioni di socializzazione</a:t>
            </a:r>
            <a:endParaRPr sz="22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SzPts val="2200"/>
              <a:buFont typeface="Arial"/>
              <a:buNone/>
            </a:pPr>
            <a:endParaRPr sz="2200" b="0" i="0" u="none" strike="noStrike" cap="none">
              <a:solidFill>
                <a:srgbClr val="000000"/>
              </a:solidFill>
              <a:latin typeface="Arial"/>
              <a:ea typeface="Arial"/>
              <a:cs typeface="Arial"/>
              <a:sym typeface="Arial"/>
            </a:endParaRPr>
          </a:p>
          <a:p>
            <a:pPr marL="457200" marR="0" lvl="0" indent="-368280" algn="l" rtl="0">
              <a:lnSpc>
                <a:spcPct val="100000"/>
              </a:lnSpc>
              <a:spcBef>
                <a:spcPts val="0"/>
              </a:spcBef>
              <a:spcAft>
                <a:spcPts val="0"/>
              </a:spcAft>
              <a:buClr>
                <a:srgbClr val="0F4861"/>
              </a:buClr>
              <a:buSzPts val="2200"/>
              <a:buFont typeface="Noto Sans Symbols"/>
              <a:buChar char="►"/>
            </a:pPr>
            <a:r>
              <a:rPr lang="en-US" sz="2200" b="0" i="0" u="none" strike="noStrike" cap="none">
                <a:solidFill>
                  <a:srgbClr val="0F4861"/>
                </a:solidFill>
                <a:latin typeface="Arial"/>
                <a:ea typeface="Arial"/>
                <a:cs typeface="Arial"/>
                <a:sym typeface="Arial"/>
              </a:rPr>
              <a:t>La sedentarietà diventa non solo un fattore fisico ma anche psicologico, legato a sentimenti di inadeguatezza</a:t>
            </a:r>
            <a:endParaRPr sz="22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SzPts val="2200"/>
              <a:buFont typeface="Arial"/>
              <a:buNone/>
            </a:pPr>
            <a:endParaRPr sz="2200" b="0" i="0" u="none" strike="noStrike" cap="none">
              <a:solidFill>
                <a:srgbClr val="000000"/>
              </a:solidFill>
              <a:latin typeface="Arial"/>
              <a:ea typeface="Arial"/>
              <a:cs typeface="Arial"/>
              <a:sym typeface="Arial"/>
            </a:endParaRPr>
          </a:p>
          <a:p>
            <a:pPr marL="457200" marR="0" lvl="0" indent="-368280" algn="l" rtl="0">
              <a:lnSpc>
                <a:spcPct val="100000"/>
              </a:lnSpc>
              <a:spcBef>
                <a:spcPts val="0"/>
              </a:spcBef>
              <a:spcAft>
                <a:spcPts val="0"/>
              </a:spcAft>
              <a:buClr>
                <a:srgbClr val="0F4861"/>
              </a:buClr>
              <a:buSzPts val="2200"/>
              <a:buFont typeface="Noto Sans Symbols"/>
              <a:buChar char="►"/>
            </a:pPr>
            <a:r>
              <a:rPr lang="en-US" sz="2200" b="0" i="0" u="none" strike="noStrike" cap="none">
                <a:solidFill>
                  <a:srgbClr val="0F4861"/>
                </a:solidFill>
                <a:latin typeface="Arial"/>
                <a:ea typeface="Arial"/>
                <a:cs typeface="Arial"/>
                <a:sym typeface="Arial"/>
              </a:rPr>
              <a:t>Questo isolamento rafforza la depressione e rende più difficile aderire a programmi terapeutici</a:t>
            </a:r>
            <a:endParaRPr sz="22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faccettatura">
  <a:themeElements>
    <a:clrScheme name="Personalizzato 13">
      <a:dk1>
        <a:srgbClr val="4D94D8"/>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faccettatura">
  <a:themeElements>
    <a:clrScheme name="Personalizzato 13">
      <a:dk1>
        <a:srgbClr val="4D94D8"/>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faccettatura">
  <a:themeElements>
    <a:clrScheme name="Personalizzato 13">
      <a:dk1>
        <a:srgbClr val="4D94D8"/>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faccettatura">
  <a:themeElements>
    <a:clrScheme name="Personalizzato 13">
      <a:dk1>
        <a:srgbClr val="4D94D8"/>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Sfaccettatura">
  <a:themeElements>
    <a:clrScheme name="Personalizzato 13">
      <a:dk1>
        <a:srgbClr val="4D94D8"/>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2286</Words>
  <Application>Microsoft Office PowerPoint</Application>
  <PresentationFormat>Widescreen</PresentationFormat>
  <Paragraphs>172</Paragraphs>
  <Slides>29</Slides>
  <Notes>29</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29</vt:i4>
      </vt:variant>
    </vt:vector>
  </HeadingPairs>
  <TitlesOfParts>
    <vt:vector size="40" baseType="lpstr">
      <vt:lpstr>Roboto</vt:lpstr>
      <vt:lpstr>Times New Roman</vt:lpstr>
      <vt:lpstr>Trebuchet MS</vt:lpstr>
      <vt:lpstr>Arial</vt:lpstr>
      <vt:lpstr>Calibri</vt:lpstr>
      <vt:lpstr>Noto Sans Symbols</vt:lpstr>
      <vt:lpstr>Sfaccettatura</vt:lpstr>
      <vt:lpstr>Sfaccettatura</vt:lpstr>
      <vt:lpstr>Sfaccettatura</vt:lpstr>
      <vt:lpstr>1_Sfaccettatura</vt:lpstr>
      <vt:lpstr>2_Sfaccettatura</vt:lpstr>
      <vt:lpstr>Aspetti psicologici e comportamentali nelle  donne obese affette da infertilità</vt:lpstr>
      <vt:lpstr>Aspetti psicologici: ansia e depressione</vt:lpstr>
      <vt:lpstr>Aspetti psicologici: ansia e depressione</vt:lpstr>
      <vt:lpstr>Ansia e Depressione nella Donne Infertili</vt:lpstr>
      <vt:lpstr>Depressione e PCOS</vt:lpstr>
      <vt:lpstr>Stigma e Autostima</vt:lpstr>
      <vt:lpstr>PowerPoint Presentation</vt:lpstr>
      <vt:lpstr>PowerPoint Presentation</vt:lpstr>
      <vt:lpstr>Sedentarietà ed evitamento sociale</vt:lpstr>
      <vt:lpstr>Sessualità e Relazione di Coppia</vt:lpstr>
      <vt:lpstr>Lutto Riproduttivo</vt:lpstr>
      <vt:lpstr>Aspetti comportamentali: Emotional Eating</vt:lpstr>
      <vt:lpstr>Emotional Eating (Alimentazione Emotiva)  </vt:lpstr>
      <vt:lpstr>DCA e Obesità</vt:lpstr>
      <vt:lpstr>Correlazione DCA e Obesità</vt:lpstr>
      <vt:lpstr>PowerPoint Presentation</vt:lpstr>
      <vt:lpstr>Alessitimia</vt:lpstr>
      <vt:lpstr>Alessitimia e Obesità</vt:lpstr>
      <vt:lpstr>Rischio suicidario e Obesità</vt:lpstr>
      <vt:lpstr>RIschio suicidario e infertilità</vt:lpstr>
      <vt:lpstr>Terapia Psicologica</vt:lpstr>
      <vt:lpstr>Terapie Psicologiche</vt:lpstr>
      <vt:lpstr>Interventi Psichiatrici</vt:lpstr>
      <vt:lpstr>Terapie Psicofarmacologiche</vt:lpstr>
      <vt:lpstr>PowerPoint Presentation</vt:lpstr>
      <vt:lpstr>Approccio Multidisciplinare</vt:lpstr>
      <vt:lpstr>Conclusioni </vt:lpstr>
      <vt:lpstr>Grazie per l’attenzione</vt:lpstr>
      <vt:lpstr>Ormoni sessuali e sintomi ansioso-depressivi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Alessia Porzio</dc:creator>
  <cp:lastModifiedBy>antonio marrazzo</cp:lastModifiedBy>
  <cp:revision>2</cp:revision>
  <dcterms:created xsi:type="dcterms:W3CDTF">2025-09-15T21:04:01Z</dcterms:created>
  <dcterms:modified xsi:type="dcterms:W3CDTF">2025-09-24T17:04:04Z</dcterms:modified>
</cp:coreProperties>
</file>